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Lst>
  <p:notesMasterIdLst>
    <p:notesMasterId r:id="rId36"/>
  </p:notesMasterIdLst>
  <p:sldIdLst>
    <p:sldId id="256" r:id="rId5"/>
    <p:sldId id="288" r:id="rId6"/>
    <p:sldId id="263" r:id="rId7"/>
    <p:sldId id="282" r:id="rId8"/>
    <p:sldId id="300" r:id="rId9"/>
    <p:sldId id="294" r:id="rId10"/>
    <p:sldId id="265" r:id="rId11"/>
    <p:sldId id="281" r:id="rId12"/>
    <p:sldId id="277" r:id="rId13"/>
    <p:sldId id="278" r:id="rId14"/>
    <p:sldId id="279" r:id="rId15"/>
    <p:sldId id="285" r:id="rId16"/>
    <p:sldId id="260" r:id="rId17"/>
    <p:sldId id="276" r:id="rId18"/>
    <p:sldId id="280" r:id="rId19"/>
    <p:sldId id="283" r:id="rId20"/>
    <p:sldId id="284" r:id="rId21"/>
    <p:sldId id="261" r:id="rId22"/>
    <p:sldId id="268" r:id="rId23"/>
    <p:sldId id="269" r:id="rId24"/>
    <p:sldId id="275" r:id="rId25"/>
    <p:sldId id="262" r:id="rId26"/>
    <p:sldId id="266" r:id="rId27"/>
    <p:sldId id="267" r:id="rId28"/>
    <p:sldId id="286" r:id="rId29"/>
    <p:sldId id="291" r:id="rId30"/>
    <p:sldId id="292" r:id="rId31"/>
    <p:sldId id="289" r:id="rId32"/>
    <p:sldId id="293" r:id="rId33"/>
    <p:sldId id="287" r:id="rId34"/>
    <p:sldId id="290"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10"/>
  </p:normalViewPr>
  <p:slideViewPr>
    <p:cSldViewPr>
      <p:cViewPr varScale="1">
        <p:scale>
          <a:sx n="98" d="100"/>
          <a:sy n="98" d="100"/>
        </p:scale>
        <p:origin x="93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ata7.xml.rels><?xml version="1.0" encoding="UTF-8" standalone="yes"?>
<Relationships xmlns="http://schemas.openxmlformats.org/package/2006/relationships"><Relationship Id="rId1" Type="http://schemas.openxmlformats.org/officeDocument/2006/relationships/hyperlink" Target="mailto:jolee@vsb.bc.ca"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7.xml.rels><?xml version="1.0" encoding="UTF-8" standalone="yes"?>
<Relationships xmlns="http://schemas.openxmlformats.org/package/2006/relationships"><Relationship Id="rId1" Type="http://schemas.openxmlformats.org/officeDocument/2006/relationships/hyperlink" Target="mailto:jolee@vsb.bc.ca"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17B0E6-0F9F-4365-9FC2-508A3A92590A}" type="doc">
      <dgm:prSet loTypeId="urn:microsoft.com/office/officeart/2017/3/layout/HorizontalPathTimeline" loCatId="process" qsTypeId="urn:microsoft.com/office/officeart/2005/8/quickstyle/simple4" qsCatId="simple" csTypeId="urn:microsoft.com/office/officeart/2005/8/colors/colorful2" csCatId="colorful" phldr="1"/>
      <dgm:spPr/>
      <dgm:t>
        <a:bodyPr/>
        <a:lstStyle/>
        <a:p>
          <a:endParaRPr lang="en-US"/>
        </a:p>
      </dgm:t>
    </dgm:pt>
    <dgm:pt modelId="{ADE41F28-6D93-4540-8BB1-095F620D448B}">
      <dgm:prSet/>
      <dgm:spPr/>
      <dgm:t>
        <a:bodyPr/>
        <a:lstStyle/>
        <a:p>
          <a:pPr>
            <a:defRPr b="1"/>
          </a:pPr>
          <a:r>
            <a:rPr lang="en-US" dirty="0"/>
            <a:t>1–19 Feb, 2023</a:t>
          </a:r>
        </a:p>
      </dgm:t>
    </dgm:pt>
    <dgm:pt modelId="{106DCC32-30B5-49F7-9AB2-DCD47BF97A97}" type="parTrans" cxnId="{B144461E-452B-46FB-8309-4DA1A6BE9385}">
      <dgm:prSet/>
      <dgm:spPr/>
      <dgm:t>
        <a:bodyPr/>
        <a:lstStyle/>
        <a:p>
          <a:endParaRPr lang="en-US"/>
        </a:p>
      </dgm:t>
    </dgm:pt>
    <dgm:pt modelId="{9C6AEBA9-15BA-4D61-94CC-8505BF317065}" type="sibTrans" cxnId="{B144461E-452B-46FB-8309-4DA1A6BE9385}">
      <dgm:prSet/>
      <dgm:spPr/>
      <dgm:t>
        <a:bodyPr/>
        <a:lstStyle/>
        <a:p>
          <a:endParaRPr lang="en-US"/>
        </a:p>
      </dgm:t>
    </dgm:pt>
    <dgm:pt modelId="{351907DE-B565-4644-A6AE-B998F68E7801}">
      <dgm:prSet/>
      <dgm:spPr/>
      <dgm:t>
        <a:bodyPr/>
        <a:lstStyle/>
        <a:p>
          <a:r>
            <a:rPr lang="en-US" dirty="0"/>
            <a:t>Course Planning – will be done online, open from February 1 – 19, 2023</a:t>
          </a:r>
        </a:p>
      </dgm:t>
    </dgm:pt>
    <dgm:pt modelId="{DCC4C4A5-0C3D-468A-A40F-8C21D975B4F9}" type="parTrans" cxnId="{3545E0A0-22F6-4284-BE54-0613F792E62A}">
      <dgm:prSet/>
      <dgm:spPr/>
      <dgm:t>
        <a:bodyPr/>
        <a:lstStyle/>
        <a:p>
          <a:endParaRPr lang="en-US"/>
        </a:p>
      </dgm:t>
    </dgm:pt>
    <dgm:pt modelId="{53C798B0-2910-48F6-B968-F6774173E349}" type="sibTrans" cxnId="{3545E0A0-22F6-4284-BE54-0613F792E62A}">
      <dgm:prSet/>
      <dgm:spPr/>
      <dgm:t>
        <a:bodyPr/>
        <a:lstStyle/>
        <a:p>
          <a:endParaRPr lang="en-US"/>
        </a:p>
      </dgm:t>
    </dgm:pt>
    <dgm:pt modelId="{342F361C-E6CD-43C5-9B10-E29B9E0DA277}">
      <dgm:prSet/>
      <dgm:spPr/>
      <dgm:t>
        <a:bodyPr/>
        <a:lstStyle/>
        <a:p>
          <a:pPr>
            <a:defRPr b="1"/>
          </a:pPr>
          <a:r>
            <a:rPr lang="en-US" dirty="0"/>
            <a:t>19 Feb. 2023</a:t>
          </a:r>
        </a:p>
      </dgm:t>
    </dgm:pt>
    <dgm:pt modelId="{372497CE-59BE-4A72-9A0D-E022A0679314}" type="parTrans" cxnId="{B1DCD279-E2B7-4A50-B808-944649CFE998}">
      <dgm:prSet/>
      <dgm:spPr/>
      <dgm:t>
        <a:bodyPr/>
        <a:lstStyle/>
        <a:p>
          <a:endParaRPr lang="en-US"/>
        </a:p>
      </dgm:t>
    </dgm:pt>
    <dgm:pt modelId="{174DBB21-393E-42B1-90A8-EAE1E6F180EB}" type="sibTrans" cxnId="{B1DCD279-E2B7-4A50-B808-944649CFE998}">
      <dgm:prSet/>
      <dgm:spPr/>
      <dgm:t>
        <a:bodyPr/>
        <a:lstStyle/>
        <a:p>
          <a:endParaRPr lang="en-US"/>
        </a:p>
      </dgm:t>
    </dgm:pt>
    <dgm:pt modelId="{F6AF2126-F42E-44B2-9CE1-626231B30E98}">
      <dgm:prSet/>
      <dgm:spPr/>
      <dgm:t>
        <a:bodyPr/>
        <a:lstStyle/>
        <a:p>
          <a:r>
            <a:rPr lang="en-US" dirty="0"/>
            <a:t>Due Date for completion of MS Teams Course Selection Form is February 19, 2023</a:t>
          </a:r>
        </a:p>
      </dgm:t>
    </dgm:pt>
    <dgm:pt modelId="{A18D7362-5D42-40A1-B925-9435834E1026}" type="parTrans" cxnId="{94EABB56-F0B8-4EDD-AFB8-737E107FBE69}">
      <dgm:prSet/>
      <dgm:spPr/>
      <dgm:t>
        <a:bodyPr/>
        <a:lstStyle/>
        <a:p>
          <a:endParaRPr lang="en-US"/>
        </a:p>
      </dgm:t>
    </dgm:pt>
    <dgm:pt modelId="{C1AD507B-4001-45CC-940A-B1B0815302A3}" type="sibTrans" cxnId="{94EABB56-F0B8-4EDD-AFB8-737E107FBE69}">
      <dgm:prSet/>
      <dgm:spPr/>
      <dgm:t>
        <a:bodyPr/>
        <a:lstStyle/>
        <a:p>
          <a:endParaRPr lang="en-US"/>
        </a:p>
      </dgm:t>
    </dgm:pt>
    <dgm:pt modelId="{CD7119C4-E809-3945-9A83-1EAF57B97205}">
      <dgm:prSet/>
      <dgm:spPr/>
      <dgm:t>
        <a:bodyPr/>
        <a:lstStyle/>
        <a:p>
          <a:pPr>
            <a:defRPr b="1"/>
          </a:pPr>
          <a:r>
            <a:rPr lang="en-US" dirty="0"/>
            <a:t>Feb 1, 2023 </a:t>
          </a:r>
        </a:p>
      </dgm:t>
    </dgm:pt>
    <dgm:pt modelId="{4517BADC-0A2E-2944-92C7-81D2F8A091BE}" type="parTrans" cxnId="{B3A4C533-5385-EF43-AF1E-4632BD24CB1B}">
      <dgm:prSet/>
      <dgm:spPr/>
      <dgm:t>
        <a:bodyPr/>
        <a:lstStyle/>
        <a:p>
          <a:endParaRPr lang="en-US"/>
        </a:p>
      </dgm:t>
    </dgm:pt>
    <dgm:pt modelId="{B2A780C1-B7B7-054D-9CB4-FD5638A7B60C}" type="sibTrans" cxnId="{B3A4C533-5385-EF43-AF1E-4632BD24CB1B}">
      <dgm:prSet/>
      <dgm:spPr/>
      <dgm:t>
        <a:bodyPr/>
        <a:lstStyle/>
        <a:p>
          <a:endParaRPr lang="en-US"/>
        </a:p>
      </dgm:t>
    </dgm:pt>
    <dgm:pt modelId="{B4D3F26C-9CDA-474B-BBEF-C06221DC57C7}">
      <dgm:prSet/>
      <dgm:spPr/>
      <dgm:t>
        <a:bodyPr/>
        <a:lstStyle/>
        <a:p>
          <a:r>
            <a:rPr lang="en-US" dirty="0"/>
            <a:t>Course Planning Question and Answer Night via MS Teams (link in Grade 10 Channel), 4:30-5:30pm</a:t>
          </a:r>
        </a:p>
      </dgm:t>
    </dgm:pt>
    <dgm:pt modelId="{42627E61-9C35-0748-BC9E-6FC4414DB135}" type="sibTrans" cxnId="{13691D72-F18F-0644-AEFF-CA5F87CC15F0}">
      <dgm:prSet/>
      <dgm:spPr/>
      <dgm:t>
        <a:bodyPr/>
        <a:lstStyle/>
        <a:p>
          <a:endParaRPr lang="en-US"/>
        </a:p>
      </dgm:t>
    </dgm:pt>
    <dgm:pt modelId="{AE625D19-EB6C-6B44-AC38-0D5F1804A44B}" type="parTrans" cxnId="{13691D72-F18F-0644-AEFF-CA5F87CC15F0}">
      <dgm:prSet/>
      <dgm:spPr/>
      <dgm:t>
        <a:bodyPr/>
        <a:lstStyle/>
        <a:p>
          <a:endParaRPr lang="en-US"/>
        </a:p>
      </dgm:t>
    </dgm:pt>
    <dgm:pt modelId="{6FE117AA-33F2-8547-9FE8-149A22F612A2}">
      <dgm:prSet/>
      <dgm:spPr/>
      <dgm:t>
        <a:bodyPr/>
        <a:lstStyle/>
        <a:p>
          <a:pPr>
            <a:defRPr b="1"/>
          </a:pPr>
          <a:r>
            <a:rPr lang="en-US" dirty="0"/>
            <a:t>Feb 9, 2023 </a:t>
          </a:r>
        </a:p>
      </dgm:t>
    </dgm:pt>
    <dgm:pt modelId="{721E4B06-BA3E-5C41-99BB-6A4323640F02}" type="parTrans" cxnId="{EF679886-0EF5-6B4D-B0CD-533265B0C7FE}">
      <dgm:prSet/>
      <dgm:spPr/>
      <dgm:t>
        <a:bodyPr/>
        <a:lstStyle/>
        <a:p>
          <a:endParaRPr lang="en-US"/>
        </a:p>
      </dgm:t>
    </dgm:pt>
    <dgm:pt modelId="{0C3B3E7D-61BB-1B43-8DD1-B9673B499A44}" type="sibTrans" cxnId="{EF679886-0EF5-6B4D-B0CD-533265B0C7FE}">
      <dgm:prSet/>
      <dgm:spPr/>
      <dgm:t>
        <a:bodyPr/>
        <a:lstStyle/>
        <a:p>
          <a:endParaRPr lang="en-US"/>
        </a:p>
      </dgm:t>
    </dgm:pt>
    <dgm:pt modelId="{CBE3B1A6-2FAB-0749-8714-0852735C2255}">
      <dgm:prSet/>
      <dgm:spPr/>
      <dgm:t>
        <a:bodyPr/>
        <a:lstStyle/>
        <a:p>
          <a:r>
            <a:rPr lang="en-US" dirty="0"/>
            <a:t>Course Planning session at FIT time in the Auditorium</a:t>
          </a:r>
        </a:p>
      </dgm:t>
    </dgm:pt>
    <dgm:pt modelId="{98BB9DE6-270E-1948-A5E9-9FF8C764304A}" type="parTrans" cxnId="{BC089042-A99C-1A4C-982E-46B82EF7B5B6}">
      <dgm:prSet/>
      <dgm:spPr/>
      <dgm:t>
        <a:bodyPr/>
        <a:lstStyle/>
        <a:p>
          <a:endParaRPr lang="en-US"/>
        </a:p>
      </dgm:t>
    </dgm:pt>
    <dgm:pt modelId="{73503DBD-B0C0-9945-B1FC-C2A61BA68AC3}" type="sibTrans" cxnId="{BC089042-A99C-1A4C-982E-46B82EF7B5B6}">
      <dgm:prSet/>
      <dgm:spPr/>
      <dgm:t>
        <a:bodyPr/>
        <a:lstStyle/>
        <a:p>
          <a:endParaRPr lang="en-US"/>
        </a:p>
      </dgm:t>
    </dgm:pt>
    <dgm:pt modelId="{A192F467-B96F-A74A-8B51-D6CA1F93FA96}" type="pres">
      <dgm:prSet presAssocID="{6A17B0E6-0F9F-4365-9FC2-508A3A92590A}" presName="root" presStyleCnt="0">
        <dgm:presLayoutVars>
          <dgm:chMax/>
          <dgm:chPref/>
          <dgm:animLvl val="lvl"/>
        </dgm:presLayoutVars>
      </dgm:prSet>
      <dgm:spPr/>
    </dgm:pt>
    <dgm:pt modelId="{A68DEB73-E550-1940-B779-48D28344BA41}" type="pres">
      <dgm:prSet presAssocID="{6A17B0E6-0F9F-4365-9FC2-508A3A92590A}" presName="divider" presStyleLbl="node1" presStyleIdx="0" presStyleCnt="1"/>
      <dgm:spPr/>
    </dgm:pt>
    <dgm:pt modelId="{1939A272-B632-4C47-B60D-692DA9914145}" type="pres">
      <dgm:prSet presAssocID="{6A17B0E6-0F9F-4365-9FC2-508A3A92590A}" presName="nodes" presStyleCnt="0">
        <dgm:presLayoutVars>
          <dgm:chMax/>
          <dgm:chPref/>
          <dgm:animLvl val="lvl"/>
        </dgm:presLayoutVars>
      </dgm:prSet>
      <dgm:spPr/>
    </dgm:pt>
    <dgm:pt modelId="{6CF80607-68F6-5D4A-97B3-8EB69E48C33B}" type="pres">
      <dgm:prSet presAssocID="{CD7119C4-E809-3945-9A83-1EAF57B97205}" presName="composite" presStyleCnt="0"/>
      <dgm:spPr/>
    </dgm:pt>
    <dgm:pt modelId="{773C5701-95FC-104B-A6B6-69B1113EDC0F}" type="pres">
      <dgm:prSet presAssocID="{CD7119C4-E809-3945-9A83-1EAF57B97205}" presName="L1TextContainer" presStyleLbl="revTx" presStyleIdx="0" presStyleCnt="4">
        <dgm:presLayoutVars>
          <dgm:chMax val="1"/>
          <dgm:chPref val="1"/>
          <dgm:bulletEnabled val="1"/>
        </dgm:presLayoutVars>
      </dgm:prSet>
      <dgm:spPr/>
    </dgm:pt>
    <dgm:pt modelId="{64FD0A25-FA6A-ED4A-BC93-B572EF4586CA}" type="pres">
      <dgm:prSet presAssocID="{CD7119C4-E809-3945-9A83-1EAF57B97205}" presName="L2TextContainerWrapper" presStyleCnt="0">
        <dgm:presLayoutVars>
          <dgm:chMax val="0"/>
          <dgm:chPref val="0"/>
          <dgm:bulletEnabled val="1"/>
        </dgm:presLayoutVars>
      </dgm:prSet>
      <dgm:spPr/>
    </dgm:pt>
    <dgm:pt modelId="{44384994-3BC7-584E-B99C-0FD9FC3F95F6}" type="pres">
      <dgm:prSet presAssocID="{CD7119C4-E809-3945-9A83-1EAF57B97205}" presName="L2TextContainer" presStyleLbl="bgAccFollowNode1" presStyleIdx="0" presStyleCnt="4"/>
      <dgm:spPr/>
    </dgm:pt>
    <dgm:pt modelId="{AE138B02-DE8C-5245-A8DC-95BBA48DA2AC}" type="pres">
      <dgm:prSet presAssocID="{CD7119C4-E809-3945-9A83-1EAF57B97205}" presName="FlexibleEmptyPlaceHolder" presStyleCnt="0"/>
      <dgm:spPr/>
    </dgm:pt>
    <dgm:pt modelId="{ABF64CB4-B97F-BE49-B8C3-7D18F710CF9A}" type="pres">
      <dgm:prSet presAssocID="{CD7119C4-E809-3945-9A83-1EAF57B97205}" presName="ConnectLine" presStyleLbl="alignNode1" presStyleIdx="0" presStyleCnt="4"/>
      <dgm:spPr>
        <a:gradFill rotWithShape="0">
          <a:gsLst>
            <a:gs pos="0">
              <a:schemeClr val="accent2">
                <a:tint val="94000"/>
                <a:satMod val="105000"/>
                <a:lumMod val="102000"/>
              </a:schemeClr>
            </a:gs>
            <a:gs pos="100000">
              <a:schemeClr val="accent2">
                <a:shade val="74000"/>
                <a:satMod val="128000"/>
                <a:lumMod val="100000"/>
              </a:schemeClr>
            </a:gs>
          </a:gsLst>
          <a:lin ang="5400000" scaled="0"/>
        </a:gradFill>
        <a:ln w="6350" cap="flat" cmpd="sng" algn="ctr">
          <a:solidFill>
            <a:schemeClr val="accent2">
              <a:hueOff val="0"/>
              <a:satOff val="0"/>
              <a:lumOff val="0"/>
              <a:alphaOff val="0"/>
            </a:schemeClr>
          </a:solidFill>
          <a:prstDash val="dash"/>
        </a:ln>
        <a:effectLst/>
      </dgm:spPr>
    </dgm:pt>
    <dgm:pt modelId="{489E687C-E8FD-B347-A2C8-229BBAB4E58D}" type="pres">
      <dgm:prSet presAssocID="{CD7119C4-E809-3945-9A83-1EAF57B97205}" presName="ConnectorPoint" presStyleLbl="fgAcc1" presStyleIdx="0" presStyleCnt="4"/>
      <dgm:spPr>
        <a:solidFill>
          <a:schemeClr val="lt1">
            <a:alpha val="90000"/>
            <a:hueOff val="0"/>
            <a:satOff val="0"/>
            <a:lumOff val="0"/>
            <a:alphaOff val="0"/>
          </a:schemeClr>
        </a:solidFill>
        <a:ln w="9525" cap="flat" cmpd="sng" algn="ctr">
          <a:noFill/>
          <a:prstDash val="solid"/>
        </a:ln>
        <a:effectLst/>
      </dgm:spPr>
    </dgm:pt>
    <dgm:pt modelId="{85712A11-F347-D645-B317-FA8988E61D5E}" type="pres">
      <dgm:prSet presAssocID="{CD7119C4-E809-3945-9A83-1EAF57B97205}" presName="EmptyPlaceHolder" presStyleCnt="0"/>
      <dgm:spPr/>
    </dgm:pt>
    <dgm:pt modelId="{1C7CF589-7037-8E40-8F11-CD148D33180E}" type="pres">
      <dgm:prSet presAssocID="{B2A780C1-B7B7-054D-9CB4-FD5638A7B60C}" presName="spaceBetweenRectangles" presStyleCnt="0"/>
      <dgm:spPr/>
    </dgm:pt>
    <dgm:pt modelId="{410CD643-A88C-2849-8005-ECC6EF3006A6}" type="pres">
      <dgm:prSet presAssocID="{6FE117AA-33F2-8547-9FE8-149A22F612A2}" presName="composite" presStyleCnt="0"/>
      <dgm:spPr/>
    </dgm:pt>
    <dgm:pt modelId="{668C6569-FC34-4942-B836-6F597624229E}" type="pres">
      <dgm:prSet presAssocID="{6FE117AA-33F2-8547-9FE8-149A22F612A2}" presName="L1TextContainer" presStyleLbl="revTx" presStyleIdx="1" presStyleCnt="4">
        <dgm:presLayoutVars>
          <dgm:chMax val="1"/>
          <dgm:chPref val="1"/>
          <dgm:bulletEnabled val="1"/>
        </dgm:presLayoutVars>
      </dgm:prSet>
      <dgm:spPr/>
    </dgm:pt>
    <dgm:pt modelId="{0ED8C818-B741-1C42-92D8-C4981B6A642D}" type="pres">
      <dgm:prSet presAssocID="{6FE117AA-33F2-8547-9FE8-149A22F612A2}" presName="L2TextContainerWrapper" presStyleCnt="0">
        <dgm:presLayoutVars>
          <dgm:chMax val="0"/>
          <dgm:chPref val="0"/>
          <dgm:bulletEnabled val="1"/>
        </dgm:presLayoutVars>
      </dgm:prSet>
      <dgm:spPr/>
    </dgm:pt>
    <dgm:pt modelId="{5A543209-D899-C64C-A101-AEA147EBB047}" type="pres">
      <dgm:prSet presAssocID="{6FE117AA-33F2-8547-9FE8-149A22F612A2}" presName="L2TextContainer" presStyleLbl="bgAccFollowNode1" presStyleIdx="1" presStyleCnt="4"/>
      <dgm:spPr/>
    </dgm:pt>
    <dgm:pt modelId="{28402F47-D9B4-CA45-AFAB-F72CDD8DA0FB}" type="pres">
      <dgm:prSet presAssocID="{6FE117AA-33F2-8547-9FE8-149A22F612A2}" presName="FlexibleEmptyPlaceHolder" presStyleCnt="0"/>
      <dgm:spPr/>
    </dgm:pt>
    <dgm:pt modelId="{FD45FC24-07F5-0845-A895-B091DD693551}" type="pres">
      <dgm:prSet presAssocID="{6FE117AA-33F2-8547-9FE8-149A22F612A2}" presName="ConnectLine" presStyleLbl="alignNode1" presStyleIdx="1" presStyleCnt="4"/>
      <dgm:spPr>
        <a:gradFill rotWithShape="0">
          <a:gsLst>
            <a:gs pos="0">
              <a:schemeClr val="accent2">
                <a:tint val="94000"/>
                <a:satMod val="105000"/>
                <a:lumMod val="102000"/>
              </a:schemeClr>
            </a:gs>
            <a:gs pos="100000">
              <a:schemeClr val="accent2">
                <a:shade val="74000"/>
                <a:satMod val="128000"/>
                <a:lumMod val="100000"/>
              </a:schemeClr>
            </a:gs>
          </a:gsLst>
          <a:lin ang="5400000" scaled="0"/>
        </a:gradFill>
        <a:ln w="6350" cap="flat" cmpd="sng" algn="ctr">
          <a:solidFill>
            <a:schemeClr val="accent2">
              <a:hueOff val="-489677"/>
              <a:satOff val="-10832"/>
              <a:lumOff val="-2157"/>
              <a:alphaOff val="0"/>
            </a:schemeClr>
          </a:solidFill>
          <a:prstDash val="dash"/>
        </a:ln>
        <a:effectLst/>
      </dgm:spPr>
    </dgm:pt>
    <dgm:pt modelId="{AE97F530-5221-7041-A249-75C4519D103D}" type="pres">
      <dgm:prSet presAssocID="{6FE117AA-33F2-8547-9FE8-149A22F612A2}" presName="ConnectorPoint" presStyleLbl="fgAcc1" presStyleIdx="1" presStyleCnt="4"/>
      <dgm:spPr>
        <a:solidFill>
          <a:schemeClr val="lt1">
            <a:alpha val="90000"/>
            <a:hueOff val="0"/>
            <a:satOff val="0"/>
            <a:lumOff val="0"/>
            <a:alphaOff val="0"/>
          </a:schemeClr>
        </a:solidFill>
        <a:ln w="9525" cap="flat" cmpd="sng" algn="ctr">
          <a:noFill/>
          <a:prstDash val="solid"/>
        </a:ln>
        <a:effectLst/>
      </dgm:spPr>
    </dgm:pt>
    <dgm:pt modelId="{1C1F4B2C-C198-F544-8A3A-E6C87D2796B7}" type="pres">
      <dgm:prSet presAssocID="{6FE117AA-33F2-8547-9FE8-149A22F612A2}" presName="EmptyPlaceHolder" presStyleCnt="0"/>
      <dgm:spPr/>
    </dgm:pt>
    <dgm:pt modelId="{75232625-B1A6-E241-8FD0-DFD588743D41}" type="pres">
      <dgm:prSet presAssocID="{0C3B3E7D-61BB-1B43-8DD1-B9673B499A44}" presName="spaceBetweenRectangles" presStyleCnt="0"/>
      <dgm:spPr/>
    </dgm:pt>
    <dgm:pt modelId="{3AC2ADCE-3575-EC40-AF08-902388EFD425}" type="pres">
      <dgm:prSet presAssocID="{ADE41F28-6D93-4540-8BB1-095F620D448B}" presName="composite" presStyleCnt="0"/>
      <dgm:spPr/>
    </dgm:pt>
    <dgm:pt modelId="{5BA54F7D-9B7B-7E4E-929C-018D6E391A0D}" type="pres">
      <dgm:prSet presAssocID="{ADE41F28-6D93-4540-8BB1-095F620D448B}" presName="L1TextContainer" presStyleLbl="revTx" presStyleIdx="2" presStyleCnt="4">
        <dgm:presLayoutVars>
          <dgm:chMax val="1"/>
          <dgm:chPref val="1"/>
          <dgm:bulletEnabled val="1"/>
        </dgm:presLayoutVars>
      </dgm:prSet>
      <dgm:spPr/>
    </dgm:pt>
    <dgm:pt modelId="{BE3C251F-116D-E049-8A07-0B03EEBACE0E}" type="pres">
      <dgm:prSet presAssocID="{ADE41F28-6D93-4540-8BB1-095F620D448B}" presName="L2TextContainerWrapper" presStyleCnt="0">
        <dgm:presLayoutVars>
          <dgm:chMax val="0"/>
          <dgm:chPref val="0"/>
          <dgm:bulletEnabled val="1"/>
        </dgm:presLayoutVars>
      </dgm:prSet>
      <dgm:spPr/>
    </dgm:pt>
    <dgm:pt modelId="{B924B90E-3B1E-0548-AE8C-B9F383AFF049}" type="pres">
      <dgm:prSet presAssocID="{ADE41F28-6D93-4540-8BB1-095F620D448B}" presName="L2TextContainer" presStyleLbl="bgAccFollowNode1" presStyleIdx="2" presStyleCnt="4"/>
      <dgm:spPr/>
    </dgm:pt>
    <dgm:pt modelId="{0FFC31FA-28A8-DC49-9082-30BFCEFFA8B9}" type="pres">
      <dgm:prSet presAssocID="{ADE41F28-6D93-4540-8BB1-095F620D448B}" presName="FlexibleEmptyPlaceHolder" presStyleCnt="0"/>
      <dgm:spPr/>
    </dgm:pt>
    <dgm:pt modelId="{FED339FB-B32B-FA48-A732-708B63CDA5DB}" type="pres">
      <dgm:prSet presAssocID="{ADE41F28-6D93-4540-8BB1-095F620D448B}" presName="ConnectLine" presStyleLbl="alignNode1" presStyleIdx="2" presStyleCnt="4"/>
      <dgm:spPr>
        <a:gradFill rotWithShape="0">
          <a:gsLst>
            <a:gs pos="0">
              <a:schemeClr val="accent2">
                <a:tint val="94000"/>
                <a:satMod val="105000"/>
                <a:lumMod val="102000"/>
              </a:schemeClr>
            </a:gs>
            <a:gs pos="100000">
              <a:schemeClr val="accent2">
                <a:shade val="74000"/>
                <a:satMod val="128000"/>
                <a:lumMod val="100000"/>
              </a:schemeClr>
            </a:gs>
          </a:gsLst>
          <a:lin ang="5400000" scaled="0"/>
        </a:gradFill>
        <a:ln w="6350" cap="flat" cmpd="sng" algn="ctr">
          <a:solidFill>
            <a:schemeClr val="accent2">
              <a:hueOff val="-979354"/>
              <a:satOff val="-21663"/>
              <a:lumOff val="-4313"/>
              <a:alphaOff val="0"/>
            </a:schemeClr>
          </a:solidFill>
          <a:prstDash val="dash"/>
        </a:ln>
        <a:effectLst/>
      </dgm:spPr>
    </dgm:pt>
    <dgm:pt modelId="{4F4C7B94-029A-214E-B6AD-C7E50F0DD490}" type="pres">
      <dgm:prSet presAssocID="{ADE41F28-6D93-4540-8BB1-095F620D448B}" presName="ConnectorPoint" presStyleLbl="fgAcc1" presStyleIdx="2" presStyleCnt="4"/>
      <dgm:spPr>
        <a:solidFill>
          <a:schemeClr val="lt1">
            <a:alpha val="90000"/>
            <a:hueOff val="0"/>
            <a:satOff val="0"/>
            <a:lumOff val="0"/>
            <a:alphaOff val="0"/>
          </a:schemeClr>
        </a:solidFill>
        <a:ln w="9525" cap="flat" cmpd="sng" algn="ctr">
          <a:noFill/>
          <a:prstDash val="solid"/>
        </a:ln>
        <a:effectLst/>
      </dgm:spPr>
    </dgm:pt>
    <dgm:pt modelId="{C4480856-EF62-814D-95B0-0266BF62F75F}" type="pres">
      <dgm:prSet presAssocID="{ADE41F28-6D93-4540-8BB1-095F620D448B}" presName="EmptyPlaceHolder" presStyleCnt="0"/>
      <dgm:spPr/>
    </dgm:pt>
    <dgm:pt modelId="{C420244B-C9DF-8D42-8597-ECDF51DFFE29}" type="pres">
      <dgm:prSet presAssocID="{9C6AEBA9-15BA-4D61-94CC-8505BF317065}" presName="spaceBetweenRectangles" presStyleCnt="0"/>
      <dgm:spPr/>
    </dgm:pt>
    <dgm:pt modelId="{CD8B15FB-BA91-1C4F-9D04-BD425F65377D}" type="pres">
      <dgm:prSet presAssocID="{342F361C-E6CD-43C5-9B10-E29B9E0DA277}" presName="composite" presStyleCnt="0"/>
      <dgm:spPr/>
    </dgm:pt>
    <dgm:pt modelId="{973B6F40-4994-4043-B5A0-A9F14866A428}" type="pres">
      <dgm:prSet presAssocID="{342F361C-E6CD-43C5-9B10-E29B9E0DA277}" presName="L1TextContainer" presStyleLbl="revTx" presStyleIdx="3" presStyleCnt="4">
        <dgm:presLayoutVars>
          <dgm:chMax val="1"/>
          <dgm:chPref val="1"/>
          <dgm:bulletEnabled val="1"/>
        </dgm:presLayoutVars>
      </dgm:prSet>
      <dgm:spPr/>
    </dgm:pt>
    <dgm:pt modelId="{AACD35D9-87CE-CD45-A738-08A6AD0A080B}" type="pres">
      <dgm:prSet presAssocID="{342F361C-E6CD-43C5-9B10-E29B9E0DA277}" presName="L2TextContainerWrapper" presStyleCnt="0">
        <dgm:presLayoutVars>
          <dgm:chMax val="0"/>
          <dgm:chPref val="0"/>
          <dgm:bulletEnabled val="1"/>
        </dgm:presLayoutVars>
      </dgm:prSet>
      <dgm:spPr/>
    </dgm:pt>
    <dgm:pt modelId="{A8849A3E-0270-CB45-AC71-805145461502}" type="pres">
      <dgm:prSet presAssocID="{342F361C-E6CD-43C5-9B10-E29B9E0DA277}" presName="L2TextContainer" presStyleLbl="bgAccFollowNode1" presStyleIdx="3" presStyleCnt="4"/>
      <dgm:spPr/>
    </dgm:pt>
    <dgm:pt modelId="{AFB8A024-DB3E-6445-8A8E-35FEA71800F3}" type="pres">
      <dgm:prSet presAssocID="{342F361C-E6CD-43C5-9B10-E29B9E0DA277}" presName="FlexibleEmptyPlaceHolder" presStyleCnt="0"/>
      <dgm:spPr/>
    </dgm:pt>
    <dgm:pt modelId="{713F0F0C-1F47-EF4D-9E99-A5E1B2D69E58}" type="pres">
      <dgm:prSet presAssocID="{342F361C-E6CD-43C5-9B10-E29B9E0DA277}" presName="ConnectLine" presStyleLbl="alignNode1" presStyleIdx="3" presStyleCnt="4"/>
      <dgm:spPr>
        <a:gradFill rotWithShape="0">
          <a:gsLst>
            <a:gs pos="0">
              <a:schemeClr val="accent2">
                <a:tint val="94000"/>
                <a:satMod val="105000"/>
                <a:lumMod val="102000"/>
              </a:schemeClr>
            </a:gs>
            <a:gs pos="100000">
              <a:schemeClr val="accent2">
                <a:shade val="74000"/>
                <a:satMod val="128000"/>
                <a:lumMod val="100000"/>
              </a:schemeClr>
            </a:gs>
          </a:gsLst>
          <a:lin ang="5400000" scaled="0"/>
        </a:gradFill>
        <a:ln w="6350" cap="flat" cmpd="sng" algn="ctr">
          <a:solidFill>
            <a:schemeClr val="accent2">
              <a:hueOff val="-1469031"/>
              <a:satOff val="-32495"/>
              <a:lumOff val="-6470"/>
              <a:alphaOff val="0"/>
            </a:schemeClr>
          </a:solidFill>
          <a:prstDash val="dash"/>
        </a:ln>
        <a:effectLst/>
      </dgm:spPr>
    </dgm:pt>
    <dgm:pt modelId="{8E18312E-CF93-A24A-A26C-EBD82DD16FEF}" type="pres">
      <dgm:prSet presAssocID="{342F361C-E6CD-43C5-9B10-E29B9E0DA277}" presName="ConnectorPoint" presStyleLbl="fgAcc1" presStyleIdx="3" presStyleCnt="4"/>
      <dgm:spPr>
        <a:solidFill>
          <a:schemeClr val="lt1">
            <a:alpha val="90000"/>
            <a:hueOff val="0"/>
            <a:satOff val="0"/>
            <a:lumOff val="0"/>
            <a:alphaOff val="0"/>
          </a:schemeClr>
        </a:solidFill>
        <a:ln w="9525" cap="flat" cmpd="sng" algn="ctr">
          <a:noFill/>
          <a:prstDash val="solid"/>
        </a:ln>
        <a:effectLst/>
      </dgm:spPr>
    </dgm:pt>
    <dgm:pt modelId="{2CE7E9DD-A3AC-8A43-B49D-A08DFD407341}" type="pres">
      <dgm:prSet presAssocID="{342F361C-E6CD-43C5-9B10-E29B9E0DA277}" presName="EmptyPlaceHolder" presStyleCnt="0"/>
      <dgm:spPr/>
    </dgm:pt>
  </dgm:ptLst>
  <dgm:cxnLst>
    <dgm:cxn modelId="{4B9E2A16-1B89-E749-A041-A0184B494DC6}" type="presOf" srcId="{F6AF2126-F42E-44B2-9CE1-626231B30E98}" destId="{A8849A3E-0270-CB45-AC71-805145461502}" srcOrd="0" destOrd="0" presId="urn:microsoft.com/office/officeart/2017/3/layout/HorizontalPathTimeline"/>
    <dgm:cxn modelId="{76BA481A-7724-3947-8B4A-979A04FC7E7C}" type="presOf" srcId="{342F361C-E6CD-43C5-9B10-E29B9E0DA277}" destId="{973B6F40-4994-4043-B5A0-A9F14866A428}" srcOrd="0" destOrd="0" presId="urn:microsoft.com/office/officeart/2017/3/layout/HorizontalPathTimeline"/>
    <dgm:cxn modelId="{B144461E-452B-46FB-8309-4DA1A6BE9385}" srcId="{6A17B0E6-0F9F-4365-9FC2-508A3A92590A}" destId="{ADE41F28-6D93-4540-8BB1-095F620D448B}" srcOrd="2" destOrd="0" parTransId="{106DCC32-30B5-49F7-9AB2-DCD47BF97A97}" sibTransId="{9C6AEBA9-15BA-4D61-94CC-8505BF317065}"/>
    <dgm:cxn modelId="{23D83A31-DD69-8B4D-9C82-B8997C7F2DF7}" type="presOf" srcId="{6FE117AA-33F2-8547-9FE8-149A22F612A2}" destId="{668C6569-FC34-4942-B836-6F597624229E}" srcOrd="0" destOrd="0" presId="urn:microsoft.com/office/officeart/2017/3/layout/HorizontalPathTimeline"/>
    <dgm:cxn modelId="{B3A4C533-5385-EF43-AF1E-4632BD24CB1B}" srcId="{6A17B0E6-0F9F-4365-9FC2-508A3A92590A}" destId="{CD7119C4-E809-3945-9A83-1EAF57B97205}" srcOrd="0" destOrd="0" parTransId="{4517BADC-0A2E-2944-92C7-81D2F8A091BE}" sibTransId="{B2A780C1-B7B7-054D-9CB4-FD5638A7B60C}"/>
    <dgm:cxn modelId="{BC089042-A99C-1A4C-982E-46B82EF7B5B6}" srcId="{6FE117AA-33F2-8547-9FE8-149A22F612A2}" destId="{CBE3B1A6-2FAB-0749-8714-0852735C2255}" srcOrd="0" destOrd="0" parTransId="{98BB9DE6-270E-1948-A5E9-9FF8C764304A}" sibTransId="{73503DBD-B0C0-9945-B1FC-C2A61BA68AC3}"/>
    <dgm:cxn modelId="{94EABB56-F0B8-4EDD-AFB8-737E107FBE69}" srcId="{342F361C-E6CD-43C5-9B10-E29B9E0DA277}" destId="{F6AF2126-F42E-44B2-9CE1-626231B30E98}" srcOrd="0" destOrd="0" parTransId="{A18D7362-5D42-40A1-B925-9435834E1026}" sibTransId="{C1AD507B-4001-45CC-940A-B1B0815302A3}"/>
    <dgm:cxn modelId="{13691D72-F18F-0644-AEFF-CA5F87CC15F0}" srcId="{CD7119C4-E809-3945-9A83-1EAF57B97205}" destId="{B4D3F26C-9CDA-474B-BBEF-C06221DC57C7}" srcOrd="0" destOrd="0" parTransId="{AE625D19-EB6C-6B44-AC38-0D5F1804A44B}" sibTransId="{42627E61-9C35-0748-BC9E-6FC4414DB135}"/>
    <dgm:cxn modelId="{74602275-D63C-B644-AD94-5B1801A8212B}" type="presOf" srcId="{6A17B0E6-0F9F-4365-9FC2-508A3A92590A}" destId="{A192F467-B96F-A74A-8B51-D6CA1F93FA96}" srcOrd="0" destOrd="0" presId="urn:microsoft.com/office/officeart/2017/3/layout/HorizontalPathTimeline"/>
    <dgm:cxn modelId="{A1E98E77-FC47-BE4D-AE79-216C79A2AD66}" type="presOf" srcId="{B4D3F26C-9CDA-474B-BBEF-C06221DC57C7}" destId="{44384994-3BC7-584E-B99C-0FD9FC3F95F6}" srcOrd="0" destOrd="0" presId="urn:microsoft.com/office/officeart/2017/3/layout/HorizontalPathTimeline"/>
    <dgm:cxn modelId="{B1DCD279-E2B7-4A50-B808-944649CFE998}" srcId="{6A17B0E6-0F9F-4365-9FC2-508A3A92590A}" destId="{342F361C-E6CD-43C5-9B10-E29B9E0DA277}" srcOrd="3" destOrd="0" parTransId="{372497CE-59BE-4A72-9A0D-E022A0679314}" sibTransId="{174DBB21-393E-42B1-90A8-EAE1E6F180EB}"/>
    <dgm:cxn modelId="{EF679886-0EF5-6B4D-B0CD-533265B0C7FE}" srcId="{6A17B0E6-0F9F-4365-9FC2-508A3A92590A}" destId="{6FE117AA-33F2-8547-9FE8-149A22F612A2}" srcOrd="1" destOrd="0" parTransId="{721E4B06-BA3E-5C41-99BB-6A4323640F02}" sibTransId="{0C3B3E7D-61BB-1B43-8DD1-B9673B499A44}"/>
    <dgm:cxn modelId="{3545E0A0-22F6-4284-BE54-0613F792E62A}" srcId="{ADE41F28-6D93-4540-8BB1-095F620D448B}" destId="{351907DE-B565-4644-A6AE-B998F68E7801}" srcOrd="0" destOrd="0" parTransId="{DCC4C4A5-0C3D-468A-A40F-8C21D975B4F9}" sibTransId="{53C798B0-2910-48F6-B968-F6774173E349}"/>
    <dgm:cxn modelId="{7E59AAB0-8F32-5E4E-B117-EF4B22BAE673}" type="presOf" srcId="{CD7119C4-E809-3945-9A83-1EAF57B97205}" destId="{773C5701-95FC-104B-A6B6-69B1113EDC0F}" srcOrd="0" destOrd="0" presId="urn:microsoft.com/office/officeart/2017/3/layout/HorizontalPathTimeline"/>
    <dgm:cxn modelId="{EB4022C3-60B1-964A-A042-F34C9F1C688A}" type="presOf" srcId="{ADE41F28-6D93-4540-8BB1-095F620D448B}" destId="{5BA54F7D-9B7B-7E4E-929C-018D6E391A0D}" srcOrd="0" destOrd="0" presId="urn:microsoft.com/office/officeart/2017/3/layout/HorizontalPathTimeline"/>
    <dgm:cxn modelId="{9882E8D9-BCA4-5E49-BA7E-AABB25FACEBD}" type="presOf" srcId="{351907DE-B565-4644-A6AE-B998F68E7801}" destId="{B924B90E-3B1E-0548-AE8C-B9F383AFF049}" srcOrd="0" destOrd="0" presId="urn:microsoft.com/office/officeart/2017/3/layout/HorizontalPathTimeline"/>
    <dgm:cxn modelId="{4D8776EB-0EA2-FF46-BA94-CF7ED6D52B78}" type="presOf" srcId="{CBE3B1A6-2FAB-0749-8714-0852735C2255}" destId="{5A543209-D899-C64C-A101-AEA147EBB047}" srcOrd="0" destOrd="0" presId="urn:microsoft.com/office/officeart/2017/3/layout/HorizontalPathTimeline"/>
    <dgm:cxn modelId="{3186A661-7300-F74F-ADAA-3E789911A4BD}" type="presParOf" srcId="{A192F467-B96F-A74A-8B51-D6CA1F93FA96}" destId="{A68DEB73-E550-1940-B779-48D28344BA41}" srcOrd="0" destOrd="0" presId="urn:microsoft.com/office/officeart/2017/3/layout/HorizontalPathTimeline"/>
    <dgm:cxn modelId="{618C1172-EE34-D743-9647-1E6DC440D225}" type="presParOf" srcId="{A192F467-B96F-A74A-8B51-D6CA1F93FA96}" destId="{1939A272-B632-4C47-B60D-692DA9914145}" srcOrd="1" destOrd="0" presId="urn:microsoft.com/office/officeart/2017/3/layout/HorizontalPathTimeline"/>
    <dgm:cxn modelId="{2DB174F5-0482-324D-8711-1E33BC7E81B6}" type="presParOf" srcId="{1939A272-B632-4C47-B60D-692DA9914145}" destId="{6CF80607-68F6-5D4A-97B3-8EB69E48C33B}" srcOrd="0" destOrd="0" presId="urn:microsoft.com/office/officeart/2017/3/layout/HorizontalPathTimeline"/>
    <dgm:cxn modelId="{930CFFE2-CB32-6B43-8B74-BB0E6BAE4ED4}" type="presParOf" srcId="{6CF80607-68F6-5D4A-97B3-8EB69E48C33B}" destId="{773C5701-95FC-104B-A6B6-69B1113EDC0F}" srcOrd="0" destOrd="0" presId="urn:microsoft.com/office/officeart/2017/3/layout/HorizontalPathTimeline"/>
    <dgm:cxn modelId="{8B5E6FCA-20DE-C84F-874D-11ABF13D1D34}" type="presParOf" srcId="{6CF80607-68F6-5D4A-97B3-8EB69E48C33B}" destId="{64FD0A25-FA6A-ED4A-BC93-B572EF4586CA}" srcOrd="1" destOrd="0" presId="urn:microsoft.com/office/officeart/2017/3/layout/HorizontalPathTimeline"/>
    <dgm:cxn modelId="{F0DCB702-4665-5B41-9751-3C45FF75CF7C}" type="presParOf" srcId="{64FD0A25-FA6A-ED4A-BC93-B572EF4586CA}" destId="{44384994-3BC7-584E-B99C-0FD9FC3F95F6}" srcOrd="0" destOrd="0" presId="urn:microsoft.com/office/officeart/2017/3/layout/HorizontalPathTimeline"/>
    <dgm:cxn modelId="{227CB094-C849-8947-8AA1-8AE2412DF2E0}" type="presParOf" srcId="{64FD0A25-FA6A-ED4A-BC93-B572EF4586CA}" destId="{AE138B02-DE8C-5245-A8DC-95BBA48DA2AC}" srcOrd="1" destOrd="0" presId="urn:microsoft.com/office/officeart/2017/3/layout/HorizontalPathTimeline"/>
    <dgm:cxn modelId="{44671959-E2CB-5641-84E9-57ACBCD012CE}" type="presParOf" srcId="{6CF80607-68F6-5D4A-97B3-8EB69E48C33B}" destId="{ABF64CB4-B97F-BE49-B8C3-7D18F710CF9A}" srcOrd="2" destOrd="0" presId="urn:microsoft.com/office/officeart/2017/3/layout/HorizontalPathTimeline"/>
    <dgm:cxn modelId="{9386E9A6-DE7E-324A-9C62-C3CCABDC07DE}" type="presParOf" srcId="{6CF80607-68F6-5D4A-97B3-8EB69E48C33B}" destId="{489E687C-E8FD-B347-A2C8-229BBAB4E58D}" srcOrd="3" destOrd="0" presId="urn:microsoft.com/office/officeart/2017/3/layout/HorizontalPathTimeline"/>
    <dgm:cxn modelId="{39B0B7AD-9651-6B4F-8CBF-4B84A23A0963}" type="presParOf" srcId="{6CF80607-68F6-5D4A-97B3-8EB69E48C33B}" destId="{85712A11-F347-D645-B317-FA8988E61D5E}" srcOrd="4" destOrd="0" presId="urn:microsoft.com/office/officeart/2017/3/layout/HorizontalPathTimeline"/>
    <dgm:cxn modelId="{9569EA2D-7CF6-5B4E-A8C1-CF10AA3C903A}" type="presParOf" srcId="{1939A272-B632-4C47-B60D-692DA9914145}" destId="{1C7CF589-7037-8E40-8F11-CD148D33180E}" srcOrd="1" destOrd="0" presId="urn:microsoft.com/office/officeart/2017/3/layout/HorizontalPathTimeline"/>
    <dgm:cxn modelId="{40D0A1A0-7CC1-244F-8EFC-1FF44D4A68EA}" type="presParOf" srcId="{1939A272-B632-4C47-B60D-692DA9914145}" destId="{410CD643-A88C-2849-8005-ECC6EF3006A6}" srcOrd="2" destOrd="0" presId="urn:microsoft.com/office/officeart/2017/3/layout/HorizontalPathTimeline"/>
    <dgm:cxn modelId="{8F727746-A021-A34F-A8B2-2910DE1EA70F}" type="presParOf" srcId="{410CD643-A88C-2849-8005-ECC6EF3006A6}" destId="{668C6569-FC34-4942-B836-6F597624229E}" srcOrd="0" destOrd="0" presId="urn:microsoft.com/office/officeart/2017/3/layout/HorizontalPathTimeline"/>
    <dgm:cxn modelId="{B9B1A286-5C12-D248-BD01-6C43886FEFBE}" type="presParOf" srcId="{410CD643-A88C-2849-8005-ECC6EF3006A6}" destId="{0ED8C818-B741-1C42-92D8-C4981B6A642D}" srcOrd="1" destOrd="0" presId="urn:microsoft.com/office/officeart/2017/3/layout/HorizontalPathTimeline"/>
    <dgm:cxn modelId="{4B4F4E4E-B9E3-2647-A77D-C3435C02BB50}" type="presParOf" srcId="{0ED8C818-B741-1C42-92D8-C4981B6A642D}" destId="{5A543209-D899-C64C-A101-AEA147EBB047}" srcOrd="0" destOrd="0" presId="urn:microsoft.com/office/officeart/2017/3/layout/HorizontalPathTimeline"/>
    <dgm:cxn modelId="{0C200AD4-F256-4A49-98CE-9033C372DAAA}" type="presParOf" srcId="{0ED8C818-B741-1C42-92D8-C4981B6A642D}" destId="{28402F47-D9B4-CA45-AFAB-F72CDD8DA0FB}" srcOrd="1" destOrd="0" presId="urn:microsoft.com/office/officeart/2017/3/layout/HorizontalPathTimeline"/>
    <dgm:cxn modelId="{C4D191E7-F8B4-6642-8867-5F456BB2EA9A}" type="presParOf" srcId="{410CD643-A88C-2849-8005-ECC6EF3006A6}" destId="{FD45FC24-07F5-0845-A895-B091DD693551}" srcOrd="2" destOrd="0" presId="urn:microsoft.com/office/officeart/2017/3/layout/HorizontalPathTimeline"/>
    <dgm:cxn modelId="{F7F6C45B-9287-674A-AA6E-6527BA5E1D82}" type="presParOf" srcId="{410CD643-A88C-2849-8005-ECC6EF3006A6}" destId="{AE97F530-5221-7041-A249-75C4519D103D}" srcOrd="3" destOrd="0" presId="urn:microsoft.com/office/officeart/2017/3/layout/HorizontalPathTimeline"/>
    <dgm:cxn modelId="{1B1DC65C-0D8D-9147-BB7D-AA0DB834A8E6}" type="presParOf" srcId="{410CD643-A88C-2849-8005-ECC6EF3006A6}" destId="{1C1F4B2C-C198-F544-8A3A-E6C87D2796B7}" srcOrd="4" destOrd="0" presId="urn:microsoft.com/office/officeart/2017/3/layout/HorizontalPathTimeline"/>
    <dgm:cxn modelId="{4965CE07-0B41-3445-852E-964049693F5D}" type="presParOf" srcId="{1939A272-B632-4C47-B60D-692DA9914145}" destId="{75232625-B1A6-E241-8FD0-DFD588743D41}" srcOrd="3" destOrd="0" presId="urn:microsoft.com/office/officeart/2017/3/layout/HorizontalPathTimeline"/>
    <dgm:cxn modelId="{0FB374CF-BD77-DF4C-904A-A62767D56DE2}" type="presParOf" srcId="{1939A272-B632-4C47-B60D-692DA9914145}" destId="{3AC2ADCE-3575-EC40-AF08-902388EFD425}" srcOrd="4" destOrd="0" presId="urn:microsoft.com/office/officeart/2017/3/layout/HorizontalPathTimeline"/>
    <dgm:cxn modelId="{AA8FA479-8850-4E46-AB32-D6CF26161292}" type="presParOf" srcId="{3AC2ADCE-3575-EC40-AF08-902388EFD425}" destId="{5BA54F7D-9B7B-7E4E-929C-018D6E391A0D}" srcOrd="0" destOrd="0" presId="urn:microsoft.com/office/officeart/2017/3/layout/HorizontalPathTimeline"/>
    <dgm:cxn modelId="{347E61CE-0080-034C-BCED-E705400E6B12}" type="presParOf" srcId="{3AC2ADCE-3575-EC40-AF08-902388EFD425}" destId="{BE3C251F-116D-E049-8A07-0B03EEBACE0E}" srcOrd="1" destOrd="0" presId="urn:microsoft.com/office/officeart/2017/3/layout/HorizontalPathTimeline"/>
    <dgm:cxn modelId="{2F4D9EAB-A320-1545-BAC1-AA1134C38D7D}" type="presParOf" srcId="{BE3C251F-116D-E049-8A07-0B03EEBACE0E}" destId="{B924B90E-3B1E-0548-AE8C-B9F383AFF049}" srcOrd="0" destOrd="0" presId="urn:microsoft.com/office/officeart/2017/3/layout/HorizontalPathTimeline"/>
    <dgm:cxn modelId="{FB2A09D2-149C-8347-97A0-86DB23E162B9}" type="presParOf" srcId="{BE3C251F-116D-E049-8A07-0B03EEBACE0E}" destId="{0FFC31FA-28A8-DC49-9082-30BFCEFFA8B9}" srcOrd="1" destOrd="0" presId="urn:microsoft.com/office/officeart/2017/3/layout/HorizontalPathTimeline"/>
    <dgm:cxn modelId="{786084AF-B454-AC4B-8C1D-BBDAD4A32632}" type="presParOf" srcId="{3AC2ADCE-3575-EC40-AF08-902388EFD425}" destId="{FED339FB-B32B-FA48-A732-708B63CDA5DB}" srcOrd="2" destOrd="0" presId="urn:microsoft.com/office/officeart/2017/3/layout/HorizontalPathTimeline"/>
    <dgm:cxn modelId="{E2A67412-BE57-C943-AEF6-D0D1F2225018}" type="presParOf" srcId="{3AC2ADCE-3575-EC40-AF08-902388EFD425}" destId="{4F4C7B94-029A-214E-B6AD-C7E50F0DD490}" srcOrd="3" destOrd="0" presId="urn:microsoft.com/office/officeart/2017/3/layout/HorizontalPathTimeline"/>
    <dgm:cxn modelId="{4CBF375D-24D4-654B-811C-F80C22EB98C1}" type="presParOf" srcId="{3AC2ADCE-3575-EC40-AF08-902388EFD425}" destId="{C4480856-EF62-814D-95B0-0266BF62F75F}" srcOrd="4" destOrd="0" presId="urn:microsoft.com/office/officeart/2017/3/layout/HorizontalPathTimeline"/>
    <dgm:cxn modelId="{4C9DEBBA-C880-1F47-9533-7C7EDCBE7A66}" type="presParOf" srcId="{1939A272-B632-4C47-B60D-692DA9914145}" destId="{C420244B-C9DF-8D42-8597-ECDF51DFFE29}" srcOrd="5" destOrd="0" presId="urn:microsoft.com/office/officeart/2017/3/layout/HorizontalPathTimeline"/>
    <dgm:cxn modelId="{37D2E4D6-F87E-FF41-A18D-A52F5330276E}" type="presParOf" srcId="{1939A272-B632-4C47-B60D-692DA9914145}" destId="{CD8B15FB-BA91-1C4F-9D04-BD425F65377D}" srcOrd="6" destOrd="0" presId="urn:microsoft.com/office/officeart/2017/3/layout/HorizontalPathTimeline"/>
    <dgm:cxn modelId="{711A47A9-04C9-324F-86F0-84D2333C8E4C}" type="presParOf" srcId="{CD8B15FB-BA91-1C4F-9D04-BD425F65377D}" destId="{973B6F40-4994-4043-B5A0-A9F14866A428}" srcOrd="0" destOrd="0" presId="urn:microsoft.com/office/officeart/2017/3/layout/HorizontalPathTimeline"/>
    <dgm:cxn modelId="{4D9D14C9-98B8-F941-AE0E-4586704FF118}" type="presParOf" srcId="{CD8B15FB-BA91-1C4F-9D04-BD425F65377D}" destId="{AACD35D9-87CE-CD45-A738-08A6AD0A080B}" srcOrd="1" destOrd="0" presId="urn:microsoft.com/office/officeart/2017/3/layout/HorizontalPathTimeline"/>
    <dgm:cxn modelId="{BFB45819-1E85-6649-B6BC-B57CC17276A4}" type="presParOf" srcId="{AACD35D9-87CE-CD45-A738-08A6AD0A080B}" destId="{A8849A3E-0270-CB45-AC71-805145461502}" srcOrd="0" destOrd="0" presId="urn:microsoft.com/office/officeart/2017/3/layout/HorizontalPathTimeline"/>
    <dgm:cxn modelId="{8F4AE628-A3C7-4343-974C-F632543FF76D}" type="presParOf" srcId="{AACD35D9-87CE-CD45-A738-08A6AD0A080B}" destId="{AFB8A024-DB3E-6445-8A8E-35FEA71800F3}" srcOrd="1" destOrd="0" presId="urn:microsoft.com/office/officeart/2017/3/layout/HorizontalPathTimeline"/>
    <dgm:cxn modelId="{C8CEF40F-AE8F-E247-867E-A482E59F2421}" type="presParOf" srcId="{CD8B15FB-BA91-1C4F-9D04-BD425F65377D}" destId="{713F0F0C-1F47-EF4D-9E99-A5E1B2D69E58}" srcOrd="2" destOrd="0" presId="urn:microsoft.com/office/officeart/2017/3/layout/HorizontalPathTimeline"/>
    <dgm:cxn modelId="{C2469A03-6AC8-D746-A025-A1375D17EA54}" type="presParOf" srcId="{CD8B15FB-BA91-1C4F-9D04-BD425F65377D}" destId="{8E18312E-CF93-A24A-A26C-EBD82DD16FEF}" srcOrd="3" destOrd="0" presId="urn:microsoft.com/office/officeart/2017/3/layout/HorizontalPathTimeline"/>
    <dgm:cxn modelId="{54365619-1ED4-5340-8E21-3B221D7727F3}" type="presParOf" srcId="{CD8B15FB-BA91-1C4F-9D04-BD425F65377D}" destId="{2CE7E9DD-A3AC-8A43-B49D-A08DFD407341}" srcOrd="4" destOrd="0" presId="urn:microsoft.com/office/officeart/2017/3/layout/HorizontalPath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DE74E0-943A-495F-89CC-5BD4D2A6F36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A5628AB-78AA-45F8-93DF-B1DA90680ED4}">
      <dgm:prSet/>
      <dgm:spPr/>
      <dgm:t>
        <a:bodyPr/>
        <a:lstStyle/>
        <a:p>
          <a:r>
            <a:rPr lang="en-US"/>
            <a:t>Workplace Math 10 students will go into Workplace Math 11, this will be sufficient to graduate and enter SOME trades courses</a:t>
          </a:r>
        </a:p>
      </dgm:t>
    </dgm:pt>
    <dgm:pt modelId="{A641DE3D-2181-452F-BF80-1FAF86B31A1A}" type="parTrans" cxnId="{41E47918-D457-473A-AE91-B0EFCD3700C2}">
      <dgm:prSet/>
      <dgm:spPr/>
      <dgm:t>
        <a:bodyPr/>
        <a:lstStyle/>
        <a:p>
          <a:endParaRPr lang="en-US"/>
        </a:p>
      </dgm:t>
    </dgm:pt>
    <dgm:pt modelId="{4FE6C51C-5C5D-4766-95E8-63DC9B0990B5}" type="sibTrans" cxnId="{41E47918-D457-473A-AE91-B0EFCD3700C2}">
      <dgm:prSet/>
      <dgm:spPr/>
      <dgm:t>
        <a:bodyPr/>
        <a:lstStyle/>
        <a:p>
          <a:endParaRPr lang="en-US"/>
        </a:p>
      </dgm:t>
    </dgm:pt>
    <dgm:pt modelId="{755EFE29-0B63-492D-A369-6BD1AABD9F76}">
      <dgm:prSet/>
      <dgm:spPr/>
      <dgm:t>
        <a:bodyPr/>
        <a:lstStyle/>
        <a:p>
          <a:r>
            <a:rPr lang="en-US"/>
            <a:t>Workplace Math 10 </a:t>
          </a:r>
          <a:r>
            <a:rPr lang="en-US">
              <a:sym typeface="Wingdings" panose="05000000000000000000" pitchFamily="2" charset="2"/>
            </a:rPr>
            <a:t></a:t>
          </a:r>
          <a:r>
            <a:rPr lang="en-US"/>
            <a:t> Workplace Math 11</a:t>
          </a:r>
        </a:p>
      </dgm:t>
    </dgm:pt>
    <dgm:pt modelId="{D198B87B-F9E2-462D-8CDF-9A6001421EE4}" type="parTrans" cxnId="{00FA4C19-697B-46CD-9FF1-46AB8EF8D7A9}">
      <dgm:prSet/>
      <dgm:spPr/>
      <dgm:t>
        <a:bodyPr/>
        <a:lstStyle/>
        <a:p>
          <a:endParaRPr lang="en-US"/>
        </a:p>
      </dgm:t>
    </dgm:pt>
    <dgm:pt modelId="{1C9ABD37-71A6-48A5-99BF-09AD21288B7C}" type="sibTrans" cxnId="{00FA4C19-697B-46CD-9FF1-46AB8EF8D7A9}">
      <dgm:prSet/>
      <dgm:spPr/>
      <dgm:t>
        <a:bodyPr/>
        <a:lstStyle/>
        <a:p>
          <a:endParaRPr lang="en-US"/>
        </a:p>
      </dgm:t>
    </dgm:pt>
    <dgm:pt modelId="{09DFCF6B-3EF2-45AC-BC8F-0F5B4B8D4554}">
      <dgm:prSet/>
      <dgm:spPr/>
      <dgm:t>
        <a:bodyPr/>
        <a:lstStyle/>
        <a:p>
          <a:r>
            <a:rPr lang="en-US"/>
            <a:t>Students in Foundations of Math and Pre-Calculus 10 can choose one of two pathways (see next slide)</a:t>
          </a:r>
        </a:p>
      </dgm:t>
    </dgm:pt>
    <dgm:pt modelId="{61CDCAE6-1ED7-4738-A3C4-3EBA76341717}" type="parTrans" cxnId="{7F2AE07C-F9CD-46E6-B497-523AE45C8670}">
      <dgm:prSet/>
      <dgm:spPr/>
      <dgm:t>
        <a:bodyPr/>
        <a:lstStyle/>
        <a:p>
          <a:endParaRPr lang="en-US"/>
        </a:p>
      </dgm:t>
    </dgm:pt>
    <dgm:pt modelId="{7065FDF0-3EDC-4F77-BB70-DAD8CBEF8DD0}" type="sibTrans" cxnId="{7F2AE07C-F9CD-46E6-B497-523AE45C8670}">
      <dgm:prSet/>
      <dgm:spPr/>
      <dgm:t>
        <a:bodyPr/>
        <a:lstStyle/>
        <a:p>
          <a:endParaRPr lang="en-US"/>
        </a:p>
      </dgm:t>
    </dgm:pt>
    <dgm:pt modelId="{23186A07-6637-42BD-B030-BD7184BC87E3}" type="pres">
      <dgm:prSet presAssocID="{F3DE74E0-943A-495F-89CC-5BD4D2A6F366}" presName="root" presStyleCnt="0">
        <dgm:presLayoutVars>
          <dgm:dir/>
          <dgm:resizeHandles val="exact"/>
        </dgm:presLayoutVars>
      </dgm:prSet>
      <dgm:spPr/>
    </dgm:pt>
    <dgm:pt modelId="{86954F85-1FFF-4712-9055-1AA3A0058F96}" type="pres">
      <dgm:prSet presAssocID="{4A5628AB-78AA-45F8-93DF-B1DA90680ED4}" presName="compNode" presStyleCnt="0"/>
      <dgm:spPr/>
    </dgm:pt>
    <dgm:pt modelId="{7C148A55-A2B0-484D-872A-1E94498F75BB}" type="pres">
      <dgm:prSet presAssocID="{4A5628AB-78AA-45F8-93DF-B1DA90680ED4}" presName="bgRect" presStyleLbl="bgShp" presStyleIdx="0" presStyleCnt="3"/>
      <dgm:spPr/>
    </dgm:pt>
    <dgm:pt modelId="{07CA1DE1-8806-4729-81FB-C27CA567FEE0}" type="pres">
      <dgm:prSet presAssocID="{4A5628AB-78AA-45F8-93DF-B1DA90680E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155498E5-DD54-4559-8EB6-78D5D46B6210}" type="pres">
      <dgm:prSet presAssocID="{4A5628AB-78AA-45F8-93DF-B1DA90680ED4}" presName="spaceRect" presStyleCnt="0"/>
      <dgm:spPr/>
    </dgm:pt>
    <dgm:pt modelId="{CAC3090F-8770-4A20-86AD-9DD431525D0C}" type="pres">
      <dgm:prSet presAssocID="{4A5628AB-78AA-45F8-93DF-B1DA90680ED4}" presName="parTx" presStyleLbl="revTx" presStyleIdx="0" presStyleCnt="3">
        <dgm:presLayoutVars>
          <dgm:chMax val="0"/>
          <dgm:chPref val="0"/>
        </dgm:presLayoutVars>
      </dgm:prSet>
      <dgm:spPr/>
    </dgm:pt>
    <dgm:pt modelId="{83D90FC0-FBA6-46CD-B880-16BDC5ED3E9B}" type="pres">
      <dgm:prSet presAssocID="{4FE6C51C-5C5D-4766-95E8-63DC9B0990B5}" presName="sibTrans" presStyleCnt="0"/>
      <dgm:spPr/>
    </dgm:pt>
    <dgm:pt modelId="{D4FB4E89-714B-4E19-B407-7F417E14F973}" type="pres">
      <dgm:prSet presAssocID="{755EFE29-0B63-492D-A369-6BD1AABD9F76}" presName="compNode" presStyleCnt="0"/>
      <dgm:spPr/>
    </dgm:pt>
    <dgm:pt modelId="{0A17A69D-8746-4403-80F5-6636554F61F9}" type="pres">
      <dgm:prSet presAssocID="{755EFE29-0B63-492D-A369-6BD1AABD9F76}" presName="bgRect" presStyleLbl="bgShp" presStyleIdx="1" presStyleCnt="3"/>
      <dgm:spPr/>
    </dgm:pt>
    <dgm:pt modelId="{FEA5DFAD-80EA-405A-8CBE-2955799C038A}" type="pres">
      <dgm:prSet presAssocID="{755EFE29-0B63-492D-A369-6BD1AABD9F7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culator"/>
        </a:ext>
      </dgm:extLst>
    </dgm:pt>
    <dgm:pt modelId="{5B15DC63-0C96-4D78-A629-AA7588B59234}" type="pres">
      <dgm:prSet presAssocID="{755EFE29-0B63-492D-A369-6BD1AABD9F76}" presName="spaceRect" presStyleCnt="0"/>
      <dgm:spPr/>
    </dgm:pt>
    <dgm:pt modelId="{F9992E6B-C08F-4489-9C3E-50C91468DC25}" type="pres">
      <dgm:prSet presAssocID="{755EFE29-0B63-492D-A369-6BD1AABD9F76}" presName="parTx" presStyleLbl="revTx" presStyleIdx="1" presStyleCnt="3">
        <dgm:presLayoutVars>
          <dgm:chMax val="0"/>
          <dgm:chPref val="0"/>
        </dgm:presLayoutVars>
      </dgm:prSet>
      <dgm:spPr/>
    </dgm:pt>
    <dgm:pt modelId="{D0351B2C-6D1A-4C02-B0E7-3820373E2B6E}" type="pres">
      <dgm:prSet presAssocID="{1C9ABD37-71A6-48A5-99BF-09AD21288B7C}" presName="sibTrans" presStyleCnt="0"/>
      <dgm:spPr/>
    </dgm:pt>
    <dgm:pt modelId="{9BF01030-8CEC-4416-8DD2-9B39552B7A51}" type="pres">
      <dgm:prSet presAssocID="{09DFCF6B-3EF2-45AC-BC8F-0F5B4B8D4554}" presName="compNode" presStyleCnt="0"/>
      <dgm:spPr/>
    </dgm:pt>
    <dgm:pt modelId="{9CDB54DD-5257-4E67-AF7E-98D1E422E140}" type="pres">
      <dgm:prSet presAssocID="{09DFCF6B-3EF2-45AC-BC8F-0F5B4B8D4554}" presName="bgRect" presStyleLbl="bgShp" presStyleIdx="2" presStyleCnt="3"/>
      <dgm:spPr/>
    </dgm:pt>
    <dgm:pt modelId="{A7DCECB1-A6A6-4482-8572-F8F70C725C15}" type="pres">
      <dgm:prSet presAssocID="{09DFCF6B-3EF2-45AC-BC8F-0F5B4B8D455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thematics"/>
        </a:ext>
      </dgm:extLst>
    </dgm:pt>
    <dgm:pt modelId="{14D689B8-2020-400E-A80D-F100866DFCD8}" type="pres">
      <dgm:prSet presAssocID="{09DFCF6B-3EF2-45AC-BC8F-0F5B4B8D4554}" presName="spaceRect" presStyleCnt="0"/>
      <dgm:spPr/>
    </dgm:pt>
    <dgm:pt modelId="{50D91B61-9C58-4472-8423-50872A873630}" type="pres">
      <dgm:prSet presAssocID="{09DFCF6B-3EF2-45AC-BC8F-0F5B4B8D4554}" presName="parTx" presStyleLbl="revTx" presStyleIdx="2" presStyleCnt="3">
        <dgm:presLayoutVars>
          <dgm:chMax val="0"/>
          <dgm:chPref val="0"/>
        </dgm:presLayoutVars>
      </dgm:prSet>
      <dgm:spPr/>
    </dgm:pt>
  </dgm:ptLst>
  <dgm:cxnLst>
    <dgm:cxn modelId="{41E47918-D457-473A-AE91-B0EFCD3700C2}" srcId="{F3DE74E0-943A-495F-89CC-5BD4D2A6F366}" destId="{4A5628AB-78AA-45F8-93DF-B1DA90680ED4}" srcOrd="0" destOrd="0" parTransId="{A641DE3D-2181-452F-BF80-1FAF86B31A1A}" sibTransId="{4FE6C51C-5C5D-4766-95E8-63DC9B0990B5}"/>
    <dgm:cxn modelId="{00FA4C19-697B-46CD-9FF1-46AB8EF8D7A9}" srcId="{F3DE74E0-943A-495F-89CC-5BD4D2A6F366}" destId="{755EFE29-0B63-492D-A369-6BD1AABD9F76}" srcOrd="1" destOrd="0" parTransId="{D198B87B-F9E2-462D-8CDF-9A6001421EE4}" sibTransId="{1C9ABD37-71A6-48A5-99BF-09AD21288B7C}"/>
    <dgm:cxn modelId="{C90A4345-14D4-4F01-8D22-81137B1A8FFE}" type="presOf" srcId="{755EFE29-0B63-492D-A369-6BD1AABD9F76}" destId="{F9992E6B-C08F-4489-9C3E-50C91468DC25}" srcOrd="0" destOrd="0" presId="urn:microsoft.com/office/officeart/2018/2/layout/IconVerticalSolidList"/>
    <dgm:cxn modelId="{DD381762-04E1-49CD-BBAF-BC6F52080C81}" type="presOf" srcId="{09DFCF6B-3EF2-45AC-BC8F-0F5B4B8D4554}" destId="{50D91B61-9C58-4472-8423-50872A873630}" srcOrd="0" destOrd="0" presId="urn:microsoft.com/office/officeart/2018/2/layout/IconVerticalSolidList"/>
    <dgm:cxn modelId="{7F2AE07C-F9CD-46E6-B497-523AE45C8670}" srcId="{F3DE74E0-943A-495F-89CC-5BD4D2A6F366}" destId="{09DFCF6B-3EF2-45AC-BC8F-0F5B4B8D4554}" srcOrd="2" destOrd="0" parTransId="{61CDCAE6-1ED7-4738-A3C4-3EBA76341717}" sibTransId="{7065FDF0-3EDC-4F77-BB70-DAD8CBEF8DD0}"/>
    <dgm:cxn modelId="{EF0C56CD-A4F6-460C-8AF8-3FCDA22B6696}" type="presOf" srcId="{F3DE74E0-943A-495F-89CC-5BD4D2A6F366}" destId="{23186A07-6637-42BD-B030-BD7184BC87E3}" srcOrd="0" destOrd="0" presId="urn:microsoft.com/office/officeart/2018/2/layout/IconVerticalSolidList"/>
    <dgm:cxn modelId="{626F27EB-1A1F-4A03-A236-0239F703BCDD}" type="presOf" srcId="{4A5628AB-78AA-45F8-93DF-B1DA90680ED4}" destId="{CAC3090F-8770-4A20-86AD-9DD431525D0C}" srcOrd="0" destOrd="0" presId="urn:microsoft.com/office/officeart/2018/2/layout/IconVerticalSolidList"/>
    <dgm:cxn modelId="{0D3DE891-6B29-48A0-8534-99921A4FC58F}" type="presParOf" srcId="{23186A07-6637-42BD-B030-BD7184BC87E3}" destId="{86954F85-1FFF-4712-9055-1AA3A0058F96}" srcOrd="0" destOrd="0" presId="urn:microsoft.com/office/officeart/2018/2/layout/IconVerticalSolidList"/>
    <dgm:cxn modelId="{8C7C13DC-688C-49DD-9D30-F02C372668A5}" type="presParOf" srcId="{86954F85-1FFF-4712-9055-1AA3A0058F96}" destId="{7C148A55-A2B0-484D-872A-1E94498F75BB}" srcOrd="0" destOrd="0" presId="urn:microsoft.com/office/officeart/2018/2/layout/IconVerticalSolidList"/>
    <dgm:cxn modelId="{DAE29A29-3FCF-4E53-9EAB-E2F18FE6CAC0}" type="presParOf" srcId="{86954F85-1FFF-4712-9055-1AA3A0058F96}" destId="{07CA1DE1-8806-4729-81FB-C27CA567FEE0}" srcOrd="1" destOrd="0" presId="urn:microsoft.com/office/officeart/2018/2/layout/IconVerticalSolidList"/>
    <dgm:cxn modelId="{9CBF1325-AC47-4B37-9C69-986A845BA921}" type="presParOf" srcId="{86954F85-1FFF-4712-9055-1AA3A0058F96}" destId="{155498E5-DD54-4559-8EB6-78D5D46B6210}" srcOrd="2" destOrd="0" presId="urn:microsoft.com/office/officeart/2018/2/layout/IconVerticalSolidList"/>
    <dgm:cxn modelId="{8518DE1C-3A2E-43F6-B620-3BDF6F603C64}" type="presParOf" srcId="{86954F85-1FFF-4712-9055-1AA3A0058F96}" destId="{CAC3090F-8770-4A20-86AD-9DD431525D0C}" srcOrd="3" destOrd="0" presId="urn:microsoft.com/office/officeart/2018/2/layout/IconVerticalSolidList"/>
    <dgm:cxn modelId="{C38C7610-8DB4-4AB0-8E9B-ACE13FAB593B}" type="presParOf" srcId="{23186A07-6637-42BD-B030-BD7184BC87E3}" destId="{83D90FC0-FBA6-46CD-B880-16BDC5ED3E9B}" srcOrd="1" destOrd="0" presId="urn:microsoft.com/office/officeart/2018/2/layout/IconVerticalSolidList"/>
    <dgm:cxn modelId="{C33ECEC7-5BD3-4A39-9A48-60F436E8BDB2}" type="presParOf" srcId="{23186A07-6637-42BD-B030-BD7184BC87E3}" destId="{D4FB4E89-714B-4E19-B407-7F417E14F973}" srcOrd="2" destOrd="0" presId="urn:microsoft.com/office/officeart/2018/2/layout/IconVerticalSolidList"/>
    <dgm:cxn modelId="{7BB597BC-BB39-41A0-883E-B65D43D01437}" type="presParOf" srcId="{D4FB4E89-714B-4E19-B407-7F417E14F973}" destId="{0A17A69D-8746-4403-80F5-6636554F61F9}" srcOrd="0" destOrd="0" presId="urn:microsoft.com/office/officeart/2018/2/layout/IconVerticalSolidList"/>
    <dgm:cxn modelId="{CC41EA46-462B-41DC-90CA-4CD61BBF397F}" type="presParOf" srcId="{D4FB4E89-714B-4E19-B407-7F417E14F973}" destId="{FEA5DFAD-80EA-405A-8CBE-2955799C038A}" srcOrd="1" destOrd="0" presId="urn:microsoft.com/office/officeart/2018/2/layout/IconVerticalSolidList"/>
    <dgm:cxn modelId="{29C12084-583F-459A-AC2C-E4E664542F7B}" type="presParOf" srcId="{D4FB4E89-714B-4E19-B407-7F417E14F973}" destId="{5B15DC63-0C96-4D78-A629-AA7588B59234}" srcOrd="2" destOrd="0" presId="urn:microsoft.com/office/officeart/2018/2/layout/IconVerticalSolidList"/>
    <dgm:cxn modelId="{87CFD7AC-E915-493D-8944-E6813F54E635}" type="presParOf" srcId="{D4FB4E89-714B-4E19-B407-7F417E14F973}" destId="{F9992E6B-C08F-4489-9C3E-50C91468DC25}" srcOrd="3" destOrd="0" presId="urn:microsoft.com/office/officeart/2018/2/layout/IconVerticalSolidList"/>
    <dgm:cxn modelId="{8D4C0415-BA2D-42FC-A575-AEA7BA85F770}" type="presParOf" srcId="{23186A07-6637-42BD-B030-BD7184BC87E3}" destId="{D0351B2C-6D1A-4C02-B0E7-3820373E2B6E}" srcOrd="3" destOrd="0" presId="urn:microsoft.com/office/officeart/2018/2/layout/IconVerticalSolidList"/>
    <dgm:cxn modelId="{7E6CF9BA-8C59-4411-8BDD-90C82887B14C}" type="presParOf" srcId="{23186A07-6637-42BD-B030-BD7184BC87E3}" destId="{9BF01030-8CEC-4416-8DD2-9B39552B7A51}" srcOrd="4" destOrd="0" presId="urn:microsoft.com/office/officeart/2018/2/layout/IconVerticalSolidList"/>
    <dgm:cxn modelId="{0010007F-75A4-460A-A8ED-EE922DA7B471}" type="presParOf" srcId="{9BF01030-8CEC-4416-8DD2-9B39552B7A51}" destId="{9CDB54DD-5257-4E67-AF7E-98D1E422E140}" srcOrd="0" destOrd="0" presId="urn:microsoft.com/office/officeart/2018/2/layout/IconVerticalSolidList"/>
    <dgm:cxn modelId="{D56EBBFF-966E-4216-AF26-9E5BBEA211F8}" type="presParOf" srcId="{9BF01030-8CEC-4416-8DD2-9B39552B7A51}" destId="{A7DCECB1-A6A6-4482-8572-F8F70C725C15}" srcOrd="1" destOrd="0" presId="urn:microsoft.com/office/officeart/2018/2/layout/IconVerticalSolidList"/>
    <dgm:cxn modelId="{3342A09E-125C-4624-B719-821D62954549}" type="presParOf" srcId="{9BF01030-8CEC-4416-8DD2-9B39552B7A51}" destId="{14D689B8-2020-400E-A80D-F100866DFCD8}" srcOrd="2" destOrd="0" presId="urn:microsoft.com/office/officeart/2018/2/layout/IconVerticalSolidList"/>
    <dgm:cxn modelId="{E01A2C42-E504-4C29-B552-CF310FFC3398}" type="presParOf" srcId="{9BF01030-8CEC-4416-8DD2-9B39552B7A51}" destId="{50D91B61-9C58-4472-8423-50872A87363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64E734-7A67-4C1B-B388-0B7ED044E7A1}"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0A9FBDB7-4DC9-42D2-8983-06213663C353}">
      <dgm:prSet/>
      <dgm:spPr/>
      <dgm:t>
        <a:bodyPr/>
        <a:lstStyle/>
        <a:p>
          <a:r>
            <a:rPr lang="en-US"/>
            <a:t>This is an Off timetable course that will be delivered in 2 parts.  1</a:t>
          </a:r>
          <a:r>
            <a:rPr lang="en-US" baseline="30000"/>
            <a:t>st</a:t>
          </a:r>
          <a:r>
            <a:rPr lang="en-US"/>
            <a:t> portion in Grade 11 and the other in Grade 12.</a:t>
          </a:r>
        </a:p>
      </dgm:t>
    </dgm:pt>
    <dgm:pt modelId="{B13B9CEB-A8D4-4160-9A8F-9A0AFB39609D}" type="parTrans" cxnId="{CE004E3D-4AC3-40CC-AA7C-7A6FA17E12B7}">
      <dgm:prSet/>
      <dgm:spPr/>
      <dgm:t>
        <a:bodyPr/>
        <a:lstStyle/>
        <a:p>
          <a:endParaRPr lang="en-US"/>
        </a:p>
      </dgm:t>
    </dgm:pt>
    <dgm:pt modelId="{E26C08F5-5E14-4A8D-BAB1-19296FFD3205}" type="sibTrans" cxnId="{CE004E3D-4AC3-40CC-AA7C-7A6FA17E12B7}">
      <dgm:prSet/>
      <dgm:spPr/>
      <dgm:t>
        <a:bodyPr/>
        <a:lstStyle/>
        <a:p>
          <a:endParaRPr lang="en-US"/>
        </a:p>
      </dgm:t>
    </dgm:pt>
    <dgm:pt modelId="{2F7116ED-AF8B-4056-9347-3A17133662BD}">
      <dgm:prSet/>
      <dgm:spPr/>
      <dgm:t>
        <a:bodyPr/>
        <a:lstStyle/>
        <a:p>
          <a:r>
            <a:rPr lang="en-US"/>
            <a:t>Both CLC 11 and 12 are worth 2 credits each</a:t>
          </a:r>
        </a:p>
      </dgm:t>
    </dgm:pt>
    <dgm:pt modelId="{7861B8A6-8C39-460A-ADD3-E4F24DB1CBE0}" type="parTrans" cxnId="{01F9A84A-4D36-4D37-8D1D-571F63EF6F55}">
      <dgm:prSet/>
      <dgm:spPr/>
      <dgm:t>
        <a:bodyPr/>
        <a:lstStyle/>
        <a:p>
          <a:endParaRPr lang="en-US"/>
        </a:p>
      </dgm:t>
    </dgm:pt>
    <dgm:pt modelId="{F983CA47-74C0-41E0-9705-DED9D7B9CC1A}" type="sibTrans" cxnId="{01F9A84A-4D36-4D37-8D1D-571F63EF6F55}">
      <dgm:prSet/>
      <dgm:spPr/>
      <dgm:t>
        <a:bodyPr/>
        <a:lstStyle/>
        <a:p>
          <a:endParaRPr lang="en-US"/>
        </a:p>
      </dgm:t>
    </dgm:pt>
    <dgm:pt modelId="{23229840-C6A8-4354-92A5-EC1D6D454BBC}">
      <dgm:prSet/>
      <dgm:spPr/>
      <dgm:t>
        <a:bodyPr/>
        <a:lstStyle/>
        <a:p>
          <a:r>
            <a:rPr lang="en-US"/>
            <a:t>These courses will be delivered during the school year with 6-10 assignments throughout the year </a:t>
          </a:r>
        </a:p>
      </dgm:t>
    </dgm:pt>
    <dgm:pt modelId="{59181892-066A-413B-9EB7-C896243C6CE9}" type="parTrans" cxnId="{1B61208B-C833-4675-AAE3-8C971E9EEBB0}">
      <dgm:prSet/>
      <dgm:spPr/>
      <dgm:t>
        <a:bodyPr/>
        <a:lstStyle/>
        <a:p>
          <a:endParaRPr lang="en-US"/>
        </a:p>
      </dgm:t>
    </dgm:pt>
    <dgm:pt modelId="{4B9FFAD3-CB46-4FCE-A5CE-9A265CC854A8}" type="sibTrans" cxnId="{1B61208B-C833-4675-AAE3-8C971E9EEBB0}">
      <dgm:prSet/>
      <dgm:spPr/>
      <dgm:t>
        <a:bodyPr/>
        <a:lstStyle/>
        <a:p>
          <a:endParaRPr lang="en-US"/>
        </a:p>
      </dgm:t>
    </dgm:pt>
    <dgm:pt modelId="{77C8AD6C-3BD8-4D39-93E7-EF4DBD21F9C0}">
      <dgm:prSet/>
      <dgm:spPr/>
      <dgm:t>
        <a:bodyPr/>
        <a:lstStyle/>
        <a:p>
          <a:r>
            <a:rPr lang="en-US"/>
            <a:t>Students will be assigned to a teacher, to which they will submit their assignments</a:t>
          </a:r>
        </a:p>
      </dgm:t>
    </dgm:pt>
    <dgm:pt modelId="{1157339C-920C-492C-B454-70C006ACE679}" type="parTrans" cxnId="{ABEC41D0-C500-458C-874A-66301E580A1A}">
      <dgm:prSet/>
      <dgm:spPr/>
      <dgm:t>
        <a:bodyPr/>
        <a:lstStyle/>
        <a:p>
          <a:endParaRPr lang="en-US"/>
        </a:p>
      </dgm:t>
    </dgm:pt>
    <dgm:pt modelId="{93449961-A0F1-4B47-B13C-B4D99714A519}" type="sibTrans" cxnId="{ABEC41D0-C500-458C-874A-66301E580A1A}">
      <dgm:prSet/>
      <dgm:spPr/>
      <dgm:t>
        <a:bodyPr/>
        <a:lstStyle/>
        <a:p>
          <a:endParaRPr lang="en-US"/>
        </a:p>
      </dgm:t>
    </dgm:pt>
    <dgm:pt modelId="{870D9CC0-68E9-6B46-845E-EE8DCBD2C80B}" type="pres">
      <dgm:prSet presAssocID="{F064E734-7A67-4C1B-B388-0B7ED044E7A1}" presName="linear" presStyleCnt="0">
        <dgm:presLayoutVars>
          <dgm:animLvl val="lvl"/>
          <dgm:resizeHandles val="exact"/>
        </dgm:presLayoutVars>
      </dgm:prSet>
      <dgm:spPr/>
    </dgm:pt>
    <dgm:pt modelId="{E4D967EA-3A04-1145-AC0A-C6E7B086D3CB}" type="pres">
      <dgm:prSet presAssocID="{0A9FBDB7-4DC9-42D2-8983-06213663C353}" presName="parentText" presStyleLbl="node1" presStyleIdx="0" presStyleCnt="4">
        <dgm:presLayoutVars>
          <dgm:chMax val="0"/>
          <dgm:bulletEnabled val="1"/>
        </dgm:presLayoutVars>
      </dgm:prSet>
      <dgm:spPr/>
    </dgm:pt>
    <dgm:pt modelId="{D25E404F-22C4-9945-98A4-BC4F5477AE9A}" type="pres">
      <dgm:prSet presAssocID="{E26C08F5-5E14-4A8D-BAB1-19296FFD3205}" presName="spacer" presStyleCnt="0"/>
      <dgm:spPr/>
    </dgm:pt>
    <dgm:pt modelId="{028EA84E-7BD7-5543-855F-BD1ECB8C52C4}" type="pres">
      <dgm:prSet presAssocID="{2F7116ED-AF8B-4056-9347-3A17133662BD}" presName="parentText" presStyleLbl="node1" presStyleIdx="1" presStyleCnt="4">
        <dgm:presLayoutVars>
          <dgm:chMax val="0"/>
          <dgm:bulletEnabled val="1"/>
        </dgm:presLayoutVars>
      </dgm:prSet>
      <dgm:spPr/>
    </dgm:pt>
    <dgm:pt modelId="{9F1321FC-5DA0-9449-A8AA-701396B0DFA6}" type="pres">
      <dgm:prSet presAssocID="{F983CA47-74C0-41E0-9705-DED9D7B9CC1A}" presName="spacer" presStyleCnt="0"/>
      <dgm:spPr/>
    </dgm:pt>
    <dgm:pt modelId="{6A4FFF74-3B28-6045-8A6F-6C67F4263B1F}" type="pres">
      <dgm:prSet presAssocID="{23229840-C6A8-4354-92A5-EC1D6D454BBC}" presName="parentText" presStyleLbl="node1" presStyleIdx="2" presStyleCnt="4">
        <dgm:presLayoutVars>
          <dgm:chMax val="0"/>
          <dgm:bulletEnabled val="1"/>
        </dgm:presLayoutVars>
      </dgm:prSet>
      <dgm:spPr/>
    </dgm:pt>
    <dgm:pt modelId="{777CD02F-49B7-264B-93AA-3434CA1FFDC2}" type="pres">
      <dgm:prSet presAssocID="{4B9FFAD3-CB46-4FCE-A5CE-9A265CC854A8}" presName="spacer" presStyleCnt="0"/>
      <dgm:spPr/>
    </dgm:pt>
    <dgm:pt modelId="{6D0AFE87-C77F-6D41-AF1D-59898F3D8AA4}" type="pres">
      <dgm:prSet presAssocID="{77C8AD6C-3BD8-4D39-93E7-EF4DBD21F9C0}" presName="parentText" presStyleLbl="node1" presStyleIdx="3" presStyleCnt="4">
        <dgm:presLayoutVars>
          <dgm:chMax val="0"/>
          <dgm:bulletEnabled val="1"/>
        </dgm:presLayoutVars>
      </dgm:prSet>
      <dgm:spPr/>
    </dgm:pt>
  </dgm:ptLst>
  <dgm:cxnLst>
    <dgm:cxn modelId="{F4A44A00-BF28-B94A-8F2F-D0A6BBEFD391}" type="presOf" srcId="{77C8AD6C-3BD8-4D39-93E7-EF4DBD21F9C0}" destId="{6D0AFE87-C77F-6D41-AF1D-59898F3D8AA4}" srcOrd="0" destOrd="0" presId="urn:microsoft.com/office/officeart/2005/8/layout/vList2"/>
    <dgm:cxn modelId="{CE004E3D-4AC3-40CC-AA7C-7A6FA17E12B7}" srcId="{F064E734-7A67-4C1B-B388-0B7ED044E7A1}" destId="{0A9FBDB7-4DC9-42D2-8983-06213663C353}" srcOrd="0" destOrd="0" parTransId="{B13B9CEB-A8D4-4160-9A8F-9A0AFB39609D}" sibTransId="{E26C08F5-5E14-4A8D-BAB1-19296FFD3205}"/>
    <dgm:cxn modelId="{01F9A84A-4D36-4D37-8D1D-571F63EF6F55}" srcId="{F064E734-7A67-4C1B-B388-0B7ED044E7A1}" destId="{2F7116ED-AF8B-4056-9347-3A17133662BD}" srcOrd="1" destOrd="0" parTransId="{7861B8A6-8C39-460A-ADD3-E4F24DB1CBE0}" sibTransId="{F983CA47-74C0-41E0-9705-DED9D7B9CC1A}"/>
    <dgm:cxn modelId="{31881D55-85C6-A146-9E4B-6D55E2500C08}" type="presOf" srcId="{F064E734-7A67-4C1B-B388-0B7ED044E7A1}" destId="{870D9CC0-68E9-6B46-845E-EE8DCBD2C80B}" srcOrd="0" destOrd="0" presId="urn:microsoft.com/office/officeart/2005/8/layout/vList2"/>
    <dgm:cxn modelId="{1B61208B-C833-4675-AAE3-8C971E9EEBB0}" srcId="{F064E734-7A67-4C1B-B388-0B7ED044E7A1}" destId="{23229840-C6A8-4354-92A5-EC1D6D454BBC}" srcOrd="2" destOrd="0" parTransId="{59181892-066A-413B-9EB7-C896243C6CE9}" sibTransId="{4B9FFAD3-CB46-4FCE-A5CE-9A265CC854A8}"/>
    <dgm:cxn modelId="{40F87F9C-55AC-C14F-8917-2F7D169951C4}" type="presOf" srcId="{2F7116ED-AF8B-4056-9347-3A17133662BD}" destId="{028EA84E-7BD7-5543-855F-BD1ECB8C52C4}" srcOrd="0" destOrd="0" presId="urn:microsoft.com/office/officeart/2005/8/layout/vList2"/>
    <dgm:cxn modelId="{AA5ADAB0-8F0E-FB42-AE9C-38C5FE62DB3B}" type="presOf" srcId="{0A9FBDB7-4DC9-42D2-8983-06213663C353}" destId="{E4D967EA-3A04-1145-AC0A-C6E7B086D3CB}" srcOrd="0" destOrd="0" presId="urn:microsoft.com/office/officeart/2005/8/layout/vList2"/>
    <dgm:cxn modelId="{13B5B1C3-27CC-4147-A29D-C71CB9B9307F}" type="presOf" srcId="{23229840-C6A8-4354-92A5-EC1D6D454BBC}" destId="{6A4FFF74-3B28-6045-8A6F-6C67F4263B1F}" srcOrd="0" destOrd="0" presId="urn:microsoft.com/office/officeart/2005/8/layout/vList2"/>
    <dgm:cxn modelId="{ABEC41D0-C500-458C-874A-66301E580A1A}" srcId="{F064E734-7A67-4C1B-B388-0B7ED044E7A1}" destId="{77C8AD6C-3BD8-4D39-93E7-EF4DBD21F9C0}" srcOrd="3" destOrd="0" parTransId="{1157339C-920C-492C-B454-70C006ACE679}" sibTransId="{93449961-A0F1-4B47-B13C-B4D99714A519}"/>
    <dgm:cxn modelId="{F8077062-73C0-5749-B05C-FE5B6F47A516}" type="presParOf" srcId="{870D9CC0-68E9-6B46-845E-EE8DCBD2C80B}" destId="{E4D967EA-3A04-1145-AC0A-C6E7B086D3CB}" srcOrd="0" destOrd="0" presId="urn:microsoft.com/office/officeart/2005/8/layout/vList2"/>
    <dgm:cxn modelId="{D75C18CD-AF94-CC47-A12B-B14FB96D087A}" type="presParOf" srcId="{870D9CC0-68E9-6B46-845E-EE8DCBD2C80B}" destId="{D25E404F-22C4-9945-98A4-BC4F5477AE9A}" srcOrd="1" destOrd="0" presId="urn:microsoft.com/office/officeart/2005/8/layout/vList2"/>
    <dgm:cxn modelId="{FDD4BD81-3694-2C47-B7B6-4FBA1CF44FDE}" type="presParOf" srcId="{870D9CC0-68E9-6B46-845E-EE8DCBD2C80B}" destId="{028EA84E-7BD7-5543-855F-BD1ECB8C52C4}" srcOrd="2" destOrd="0" presId="urn:microsoft.com/office/officeart/2005/8/layout/vList2"/>
    <dgm:cxn modelId="{4007518A-5498-5C4C-B268-18020F5A1DF7}" type="presParOf" srcId="{870D9CC0-68E9-6B46-845E-EE8DCBD2C80B}" destId="{9F1321FC-5DA0-9449-A8AA-701396B0DFA6}" srcOrd="3" destOrd="0" presId="urn:microsoft.com/office/officeart/2005/8/layout/vList2"/>
    <dgm:cxn modelId="{6BA26704-4B2A-CA42-BAC5-7FE6503121E5}" type="presParOf" srcId="{870D9CC0-68E9-6B46-845E-EE8DCBD2C80B}" destId="{6A4FFF74-3B28-6045-8A6F-6C67F4263B1F}" srcOrd="4" destOrd="0" presId="urn:microsoft.com/office/officeart/2005/8/layout/vList2"/>
    <dgm:cxn modelId="{A8C4A470-7B4F-874C-A250-2ED52F264CA6}" type="presParOf" srcId="{870D9CC0-68E9-6B46-845E-EE8DCBD2C80B}" destId="{777CD02F-49B7-264B-93AA-3434CA1FFDC2}" srcOrd="5" destOrd="0" presId="urn:microsoft.com/office/officeart/2005/8/layout/vList2"/>
    <dgm:cxn modelId="{B8DDD9D9-3507-F346-8A11-FCACAD50D391}" type="presParOf" srcId="{870D9CC0-68E9-6B46-845E-EE8DCBD2C80B}" destId="{6D0AFE87-C77F-6D41-AF1D-59898F3D8AA4}"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17659B-D763-4114-A83F-EB4022B2FC6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B741CC7-C868-4644-A473-92AB6D72D766}">
      <dgm:prSet/>
      <dgm:spPr/>
      <dgm:t>
        <a:bodyPr/>
        <a:lstStyle/>
        <a:p>
          <a:r>
            <a:rPr lang="en-US" dirty="0"/>
            <a:t>Literary Studies 11/New Media 11 and English Studies 12/English First Peoples 12</a:t>
          </a:r>
        </a:p>
      </dgm:t>
    </dgm:pt>
    <dgm:pt modelId="{D28134F9-54C5-473E-A924-7B22674472A8}" type="parTrans" cxnId="{41C8CD39-181E-42D3-BC54-15CF8622702A}">
      <dgm:prSet/>
      <dgm:spPr/>
      <dgm:t>
        <a:bodyPr/>
        <a:lstStyle/>
        <a:p>
          <a:endParaRPr lang="en-US"/>
        </a:p>
      </dgm:t>
    </dgm:pt>
    <dgm:pt modelId="{7D906D85-D02D-45D1-A2A1-F0F17BB7F41F}" type="sibTrans" cxnId="{41C8CD39-181E-42D3-BC54-15CF8622702A}">
      <dgm:prSet/>
      <dgm:spPr/>
      <dgm:t>
        <a:bodyPr/>
        <a:lstStyle/>
        <a:p>
          <a:endParaRPr lang="en-US"/>
        </a:p>
      </dgm:t>
    </dgm:pt>
    <dgm:pt modelId="{7362D052-0EF7-4B51-A5C1-5F506EDDFCB5}">
      <dgm:prSet/>
      <dgm:spPr/>
      <dgm:t>
        <a:bodyPr/>
        <a:lstStyle/>
        <a:p>
          <a:r>
            <a:rPr lang="en-US" dirty="0"/>
            <a:t>Pre-Calculus 11 and 12 (or Foundations 12 depending on school/faculty)</a:t>
          </a:r>
        </a:p>
      </dgm:t>
    </dgm:pt>
    <dgm:pt modelId="{E88D44D4-F1E9-4A48-A0E4-1E3137AB565D}" type="parTrans" cxnId="{485E600F-B864-4408-891F-E6CA0DD6C70D}">
      <dgm:prSet/>
      <dgm:spPr/>
      <dgm:t>
        <a:bodyPr/>
        <a:lstStyle/>
        <a:p>
          <a:endParaRPr lang="en-US"/>
        </a:p>
      </dgm:t>
    </dgm:pt>
    <dgm:pt modelId="{5BFC183D-6CE1-46FB-BE59-EF0AF11DE84D}" type="sibTrans" cxnId="{485E600F-B864-4408-891F-E6CA0DD6C70D}">
      <dgm:prSet/>
      <dgm:spPr/>
      <dgm:t>
        <a:bodyPr/>
        <a:lstStyle/>
        <a:p>
          <a:endParaRPr lang="en-US"/>
        </a:p>
      </dgm:t>
    </dgm:pt>
    <dgm:pt modelId="{ABF969C7-41A1-45AD-B750-EFE8F76AAA02}">
      <dgm:prSet/>
      <dgm:spPr/>
      <dgm:t>
        <a:bodyPr/>
        <a:lstStyle/>
        <a:p>
          <a:r>
            <a:rPr lang="en-US"/>
            <a:t>A Language 11 (school dependent)</a:t>
          </a:r>
        </a:p>
      </dgm:t>
    </dgm:pt>
    <dgm:pt modelId="{C883EFE4-7002-4FC6-BDDA-FB1D8596F020}" type="parTrans" cxnId="{9D777473-41D9-4E65-9CBA-B2BB5713DFBF}">
      <dgm:prSet/>
      <dgm:spPr/>
      <dgm:t>
        <a:bodyPr/>
        <a:lstStyle/>
        <a:p>
          <a:endParaRPr lang="en-US"/>
        </a:p>
      </dgm:t>
    </dgm:pt>
    <dgm:pt modelId="{7BB7A0F6-EA95-4910-861A-229B006B0A85}" type="sibTrans" cxnId="{9D777473-41D9-4E65-9CBA-B2BB5713DFBF}">
      <dgm:prSet/>
      <dgm:spPr/>
      <dgm:t>
        <a:bodyPr/>
        <a:lstStyle/>
        <a:p>
          <a:endParaRPr lang="en-US"/>
        </a:p>
      </dgm:t>
    </dgm:pt>
    <dgm:pt modelId="{E5B134D2-FC8C-4AFF-83B5-4C0F42A373A1}">
      <dgm:prSet/>
      <dgm:spPr/>
      <dgm:t>
        <a:bodyPr/>
        <a:lstStyle/>
        <a:p>
          <a:r>
            <a:rPr lang="en-US" dirty="0"/>
            <a:t>Life Science11or Chemistry11 or Physics 11 or Environmental Science 11(depending on school/program)</a:t>
          </a:r>
        </a:p>
      </dgm:t>
    </dgm:pt>
    <dgm:pt modelId="{4A9178E5-8023-490E-BC9C-7F62182B87C9}" type="parTrans" cxnId="{018150AF-7F0D-4395-A546-63EB2EB9DF5D}">
      <dgm:prSet/>
      <dgm:spPr/>
      <dgm:t>
        <a:bodyPr/>
        <a:lstStyle/>
        <a:p>
          <a:endParaRPr lang="en-US"/>
        </a:p>
      </dgm:t>
    </dgm:pt>
    <dgm:pt modelId="{0070EB23-9C28-42F3-A442-D4976ECD721A}" type="sibTrans" cxnId="{018150AF-7F0D-4395-A546-63EB2EB9DF5D}">
      <dgm:prSet/>
      <dgm:spPr/>
      <dgm:t>
        <a:bodyPr/>
        <a:lstStyle/>
        <a:p>
          <a:endParaRPr lang="en-US"/>
        </a:p>
      </dgm:t>
    </dgm:pt>
    <dgm:pt modelId="{553050CC-9BB2-47A4-AA38-24A60E9F45EF}">
      <dgm:prSet/>
      <dgm:spPr/>
      <dgm:t>
        <a:bodyPr/>
        <a:lstStyle/>
        <a:p>
          <a:r>
            <a:rPr lang="en-US" dirty="0"/>
            <a:t>At this time, Workplace Math and Science for Citizens do not lead to direct entry</a:t>
          </a:r>
        </a:p>
      </dgm:t>
    </dgm:pt>
    <dgm:pt modelId="{270D34A8-303A-46DC-BEB6-01F0D4D99335}" type="parTrans" cxnId="{516F5BB5-D60A-4219-A5FC-4A1EC8F4110F}">
      <dgm:prSet/>
      <dgm:spPr/>
      <dgm:t>
        <a:bodyPr/>
        <a:lstStyle/>
        <a:p>
          <a:endParaRPr lang="en-US"/>
        </a:p>
      </dgm:t>
    </dgm:pt>
    <dgm:pt modelId="{52E337EE-86E0-431A-A095-8F9BAC97CD0D}" type="sibTrans" cxnId="{516F5BB5-D60A-4219-A5FC-4A1EC8F4110F}">
      <dgm:prSet/>
      <dgm:spPr/>
      <dgm:t>
        <a:bodyPr/>
        <a:lstStyle/>
        <a:p>
          <a:endParaRPr lang="en-US"/>
        </a:p>
      </dgm:t>
    </dgm:pt>
    <dgm:pt modelId="{1544B8AC-71F4-429F-BAE5-DBF11B227FEE}" type="pres">
      <dgm:prSet presAssocID="{5217659B-D763-4114-A83F-EB4022B2FC65}" presName="root" presStyleCnt="0">
        <dgm:presLayoutVars>
          <dgm:dir/>
          <dgm:resizeHandles val="exact"/>
        </dgm:presLayoutVars>
      </dgm:prSet>
      <dgm:spPr/>
    </dgm:pt>
    <dgm:pt modelId="{4FD6C90F-D1EF-4079-A29A-816E26A45F5D}" type="pres">
      <dgm:prSet presAssocID="{AB741CC7-C868-4644-A473-92AB6D72D766}" presName="compNode" presStyleCnt="0"/>
      <dgm:spPr/>
    </dgm:pt>
    <dgm:pt modelId="{82EB66EB-3075-49F2-9513-8ED55F6D30FB}" type="pres">
      <dgm:prSet presAssocID="{AB741CC7-C868-4644-A473-92AB6D72D766}" presName="bgRect" presStyleLbl="bgShp" presStyleIdx="0" presStyleCnt="5"/>
      <dgm:spPr/>
    </dgm:pt>
    <dgm:pt modelId="{D973F2FF-74FE-4E14-8F24-84ECC4B4FAE3}" type="pres">
      <dgm:prSet presAssocID="{AB741CC7-C868-4644-A473-92AB6D72D76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d Book"/>
        </a:ext>
      </dgm:extLst>
    </dgm:pt>
    <dgm:pt modelId="{D595818C-72C0-46FD-9E66-2DE585C457C0}" type="pres">
      <dgm:prSet presAssocID="{AB741CC7-C868-4644-A473-92AB6D72D766}" presName="spaceRect" presStyleCnt="0"/>
      <dgm:spPr/>
    </dgm:pt>
    <dgm:pt modelId="{DEFE18F8-4106-4BC4-86A9-34528C1D20EF}" type="pres">
      <dgm:prSet presAssocID="{AB741CC7-C868-4644-A473-92AB6D72D766}" presName="parTx" presStyleLbl="revTx" presStyleIdx="0" presStyleCnt="5">
        <dgm:presLayoutVars>
          <dgm:chMax val="0"/>
          <dgm:chPref val="0"/>
        </dgm:presLayoutVars>
      </dgm:prSet>
      <dgm:spPr/>
    </dgm:pt>
    <dgm:pt modelId="{03644135-1428-476F-B337-F41EC96F982C}" type="pres">
      <dgm:prSet presAssocID="{7D906D85-D02D-45D1-A2A1-F0F17BB7F41F}" presName="sibTrans" presStyleCnt="0"/>
      <dgm:spPr/>
    </dgm:pt>
    <dgm:pt modelId="{0CC04D95-A3AE-46E8-9C59-83C802FFB2B2}" type="pres">
      <dgm:prSet presAssocID="{7362D052-0EF7-4B51-A5C1-5F506EDDFCB5}" presName="compNode" presStyleCnt="0"/>
      <dgm:spPr/>
    </dgm:pt>
    <dgm:pt modelId="{B5273DEC-ED0A-43D4-A2AE-89753744CCFA}" type="pres">
      <dgm:prSet presAssocID="{7362D052-0EF7-4B51-A5C1-5F506EDDFCB5}" presName="bgRect" presStyleLbl="bgShp" presStyleIdx="1" presStyleCnt="5"/>
      <dgm:spPr/>
    </dgm:pt>
    <dgm:pt modelId="{1A840998-44D6-44C1-8BB6-42F5041D6203}" type="pres">
      <dgm:prSet presAssocID="{7362D052-0EF7-4B51-A5C1-5F506EDDFCB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thematics"/>
        </a:ext>
      </dgm:extLst>
    </dgm:pt>
    <dgm:pt modelId="{42C3DA55-B45F-4A97-8291-5B71AF4DD2B8}" type="pres">
      <dgm:prSet presAssocID="{7362D052-0EF7-4B51-A5C1-5F506EDDFCB5}" presName="spaceRect" presStyleCnt="0"/>
      <dgm:spPr/>
    </dgm:pt>
    <dgm:pt modelId="{0BF31990-BB73-467A-B4C2-97E3F27BB6B0}" type="pres">
      <dgm:prSet presAssocID="{7362D052-0EF7-4B51-A5C1-5F506EDDFCB5}" presName="parTx" presStyleLbl="revTx" presStyleIdx="1" presStyleCnt="5">
        <dgm:presLayoutVars>
          <dgm:chMax val="0"/>
          <dgm:chPref val="0"/>
        </dgm:presLayoutVars>
      </dgm:prSet>
      <dgm:spPr/>
    </dgm:pt>
    <dgm:pt modelId="{5C899E21-D52A-4CFD-BF2D-ED5DCFAD8EF5}" type="pres">
      <dgm:prSet presAssocID="{5BFC183D-6CE1-46FB-BE59-EF0AF11DE84D}" presName="sibTrans" presStyleCnt="0"/>
      <dgm:spPr/>
    </dgm:pt>
    <dgm:pt modelId="{3C5AB5E2-E2EE-4BEC-81D8-27F7A2AFF884}" type="pres">
      <dgm:prSet presAssocID="{ABF969C7-41A1-45AD-B750-EFE8F76AAA02}" presName="compNode" presStyleCnt="0"/>
      <dgm:spPr/>
    </dgm:pt>
    <dgm:pt modelId="{CB24E9E7-4EF2-40EB-9593-B7300C42C3F2}" type="pres">
      <dgm:prSet presAssocID="{ABF969C7-41A1-45AD-B750-EFE8F76AAA02}" presName="bgRect" presStyleLbl="bgShp" presStyleIdx="2" presStyleCnt="5"/>
      <dgm:spPr/>
    </dgm:pt>
    <dgm:pt modelId="{5DDDF4A8-7C1A-4211-8D67-8BED083344E6}" type="pres">
      <dgm:prSet presAssocID="{ABF969C7-41A1-45AD-B750-EFE8F76AAA0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C0767D67-2AD1-4B1A-9A6D-A1CE9C110343}" type="pres">
      <dgm:prSet presAssocID="{ABF969C7-41A1-45AD-B750-EFE8F76AAA02}" presName="spaceRect" presStyleCnt="0"/>
      <dgm:spPr/>
    </dgm:pt>
    <dgm:pt modelId="{E588317C-D46E-4A3A-AF9B-078951FDAFA3}" type="pres">
      <dgm:prSet presAssocID="{ABF969C7-41A1-45AD-B750-EFE8F76AAA02}" presName="parTx" presStyleLbl="revTx" presStyleIdx="2" presStyleCnt="5">
        <dgm:presLayoutVars>
          <dgm:chMax val="0"/>
          <dgm:chPref val="0"/>
        </dgm:presLayoutVars>
      </dgm:prSet>
      <dgm:spPr/>
    </dgm:pt>
    <dgm:pt modelId="{E5E62AC5-B9E3-4F11-9263-43536147CE00}" type="pres">
      <dgm:prSet presAssocID="{7BB7A0F6-EA95-4910-861A-229B006B0A85}" presName="sibTrans" presStyleCnt="0"/>
      <dgm:spPr/>
    </dgm:pt>
    <dgm:pt modelId="{8FB04902-D232-42DE-8E14-09D0EAFE12F6}" type="pres">
      <dgm:prSet presAssocID="{E5B134D2-FC8C-4AFF-83B5-4C0F42A373A1}" presName="compNode" presStyleCnt="0"/>
      <dgm:spPr/>
    </dgm:pt>
    <dgm:pt modelId="{A61FE890-0D01-45EA-947D-85A5C662F922}" type="pres">
      <dgm:prSet presAssocID="{E5B134D2-FC8C-4AFF-83B5-4C0F42A373A1}" presName="bgRect" presStyleLbl="bgShp" presStyleIdx="3" presStyleCnt="5"/>
      <dgm:spPr/>
    </dgm:pt>
    <dgm:pt modelId="{4225C319-6B64-446F-8784-2732FC26674B}" type="pres">
      <dgm:prSet presAssocID="{E5B134D2-FC8C-4AFF-83B5-4C0F42A373A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tom"/>
        </a:ext>
      </dgm:extLst>
    </dgm:pt>
    <dgm:pt modelId="{BFD14157-EF7D-41DA-952C-8B18DBAD3C23}" type="pres">
      <dgm:prSet presAssocID="{E5B134D2-FC8C-4AFF-83B5-4C0F42A373A1}" presName="spaceRect" presStyleCnt="0"/>
      <dgm:spPr/>
    </dgm:pt>
    <dgm:pt modelId="{18AF1058-D74B-4415-B4E7-04BA6D6C43FF}" type="pres">
      <dgm:prSet presAssocID="{E5B134D2-FC8C-4AFF-83B5-4C0F42A373A1}" presName="parTx" presStyleLbl="revTx" presStyleIdx="3" presStyleCnt="5">
        <dgm:presLayoutVars>
          <dgm:chMax val="0"/>
          <dgm:chPref val="0"/>
        </dgm:presLayoutVars>
      </dgm:prSet>
      <dgm:spPr/>
    </dgm:pt>
    <dgm:pt modelId="{43D0686F-65FF-4BC6-8621-D6DAC2D53590}" type="pres">
      <dgm:prSet presAssocID="{0070EB23-9C28-42F3-A442-D4976ECD721A}" presName="sibTrans" presStyleCnt="0"/>
      <dgm:spPr/>
    </dgm:pt>
    <dgm:pt modelId="{2675A1CA-0141-4E3E-AAE9-B0D3FB11124B}" type="pres">
      <dgm:prSet presAssocID="{553050CC-9BB2-47A4-AA38-24A60E9F45EF}" presName="compNode" presStyleCnt="0"/>
      <dgm:spPr/>
    </dgm:pt>
    <dgm:pt modelId="{7C26ED8C-E7AE-46BA-AAA6-139F593B3179}" type="pres">
      <dgm:prSet presAssocID="{553050CC-9BB2-47A4-AA38-24A60E9F45EF}" presName="bgRect" presStyleLbl="bgShp" presStyleIdx="4" presStyleCnt="5"/>
      <dgm:spPr/>
    </dgm:pt>
    <dgm:pt modelId="{57D66467-ED1C-4521-8EB0-65379EEF1CC5}" type="pres">
      <dgm:prSet presAssocID="{553050CC-9BB2-47A4-AA38-24A60E9F45E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ssroom"/>
        </a:ext>
      </dgm:extLst>
    </dgm:pt>
    <dgm:pt modelId="{7816D486-C5BF-4B6F-950E-A0D7FDC11587}" type="pres">
      <dgm:prSet presAssocID="{553050CC-9BB2-47A4-AA38-24A60E9F45EF}" presName="spaceRect" presStyleCnt="0"/>
      <dgm:spPr/>
    </dgm:pt>
    <dgm:pt modelId="{2559EE64-C7A4-4D3D-8D5E-351114293F6B}" type="pres">
      <dgm:prSet presAssocID="{553050CC-9BB2-47A4-AA38-24A60E9F45EF}" presName="parTx" presStyleLbl="revTx" presStyleIdx="4" presStyleCnt="5">
        <dgm:presLayoutVars>
          <dgm:chMax val="0"/>
          <dgm:chPref val="0"/>
        </dgm:presLayoutVars>
      </dgm:prSet>
      <dgm:spPr/>
    </dgm:pt>
  </dgm:ptLst>
  <dgm:cxnLst>
    <dgm:cxn modelId="{3F3BB400-6F8C-4627-BBCC-EF6A31952851}" type="presOf" srcId="{ABF969C7-41A1-45AD-B750-EFE8F76AAA02}" destId="{E588317C-D46E-4A3A-AF9B-078951FDAFA3}" srcOrd="0" destOrd="0" presId="urn:microsoft.com/office/officeart/2018/2/layout/IconVerticalSolidList"/>
    <dgm:cxn modelId="{485E600F-B864-4408-891F-E6CA0DD6C70D}" srcId="{5217659B-D763-4114-A83F-EB4022B2FC65}" destId="{7362D052-0EF7-4B51-A5C1-5F506EDDFCB5}" srcOrd="1" destOrd="0" parTransId="{E88D44D4-F1E9-4A48-A0E4-1E3137AB565D}" sibTransId="{5BFC183D-6CE1-46FB-BE59-EF0AF11DE84D}"/>
    <dgm:cxn modelId="{DA824B38-EC0C-4FBA-9C95-D570759A295E}" type="presOf" srcId="{E5B134D2-FC8C-4AFF-83B5-4C0F42A373A1}" destId="{18AF1058-D74B-4415-B4E7-04BA6D6C43FF}" srcOrd="0" destOrd="0" presId="urn:microsoft.com/office/officeart/2018/2/layout/IconVerticalSolidList"/>
    <dgm:cxn modelId="{41C8CD39-181E-42D3-BC54-15CF8622702A}" srcId="{5217659B-D763-4114-A83F-EB4022B2FC65}" destId="{AB741CC7-C868-4644-A473-92AB6D72D766}" srcOrd="0" destOrd="0" parTransId="{D28134F9-54C5-473E-A924-7B22674472A8}" sibTransId="{7D906D85-D02D-45D1-A2A1-F0F17BB7F41F}"/>
    <dgm:cxn modelId="{37640E4E-7898-4314-BD87-C30C78D807F3}" type="presOf" srcId="{5217659B-D763-4114-A83F-EB4022B2FC65}" destId="{1544B8AC-71F4-429F-BAE5-DBF11B227FEE}" srcOrd="0" destOrd="0" presId="urn:microsoft.com/office/officeart/2018/2/layout/IconVerticalSolidList"/>
    <dgm:cxn modelId="{6CE67D5D-F851-4111-B800-EA2A607101D6}" type="presOf" srcId="{7362D052-0EF7-4B51-A5C1-5F506EDDFCB5}" destId="{0BF31990-BB73-467A-B4C2-97E3F27BB6B0}" srcOrd="0" destOrd="0" presId="urn:microsoft.com/office/officeart/2018/2/layout/IconVerticalSolidList"/>
    <dgm:cxn modelId="{9D777473-41D9-4E65-9CBA-B2BB5713DFBF}" srcId="{5217659B-D763-4114-A83F-EB4022B2FC65}" destId="{ABF969C7-41A1-45AD-B750-EFE8F76AAA02}" srcOrd="2" destOrd="0" parTransId="{C883EFE4-7002-4FC6-BDDA-FB1D8596F020}" sibTransId="{7BB7A0F6-EA95-4910-861A-229B006B0A85}"/>
    <dgm:cxn modelId="{039C6D89-908F-4BA8-BF27-E68EEF0B15BC}" type="presOf" srcId="{AB741CC7-C868-4644-A473-92AB6D72D766}" destId="{DEFE18F8-4106-4BC4-86A9-34528C1D20EF}" srcOrd="0" destOrd="0" presId="urn:microsoft.com/office/officeart/2018/2/layout/IconVerticalSolidList"/>
    <dgm:cxn modelId="{018150AF-7F0D-4395-A546-63EB2EB9DF5D}" srcId="{5217659B-D763-4114-A83F-EB4022B2FC65}" destId="{E5B134D2-FC8C-4AFF-83B5-4C0F42A373A1}" srcOrd="3" destOrd="0" parTransId="{4A9178E5-8023-490E-BC9C-7F62182B87C9}" sibTransId="{0070EB23-9C28-42F3-A442-D4976ECD721A}"/>
    <dgm:cxn modelId="{516F5BB5-D60A-4219-A5FC-4A1EC8F4110F}" srcId="{5217659B-D763-4114-A83F-EB4022B2FC65}" destId="{553050CC-9BB2-47A4-AA38-24A60E9F45EF}" srcOrd="4" destOrd="0" parTransId="{270D34A8-303A-46DC-BEB6-01F0D4D99335}" sibTransId="{52E337EE-86E0-431A-A095-8F9BAC97CD0D}"/>
    <dgm:cxn modelId="{3F029FE0-B8D9-4400-AF0C-96C3B18A0BC2}" type="presOf" srcId="{553050CC-9BB2-47A4-AA38-24A60E9F45EF}" destId="{2559EE64-C7A4-4D3D-8D5E-351114293F6B}" srcOrd="0" destOrd="0" presId="urn:microsoft.com/office/officeart/2018/2/layout/IconVerticalSolidList"/>
    <dgm:cxn modelId="{706C6410-EDDD-45C7-B36A-2051E3E57984}" type="presParOf" srcId="{1544B8AC-71F4-429F-BAE5-DBF11B227FEE}" destId="{4FD6C90F-D1EF-4079-A29A-816E26A45F5D}" srcOrd="0" destOrd="0" presId="urn:microsoft.com/office/officeart/2018/2/layout/IconVerticalSolidList"/>
    <dgm:cxn modelId="{7ACCC4C0-5C6D-4BE7-B1FE-3846160A6F0F}" type="presParOf" srcId="{4FD6C90F-D1EF-4079-A29A-816E26A45F5D}" destId="{82EB66EB-3075-49F2-9513-8ED55F6D30FB}" srcOrd="0" destOrd="0" presId="urn:microsoft.com/office/officeart/2018/2/layout/IconVerticalSolidList"/>
    <dgm:cxn modelId="{C41C5343-372E-40C8-9BE3-9FE40F4D52AC}" type="presParOf" srcId="{4FD6C90F-D1EF-4079-A29A-816E26A45F5D}" destId="{D973F2FF-74FE-4E14-8F24-84ECC4B4FAE3}" srcOrd="1" destOrd="0" presId="urn:microsoft.com/office/officeart/2018/2/layout/IconVerticalSolidList"/>
    <dgm:cxn modelId="{FA92BD62-78A6-49BD-9072-3AFF092544C9}" type="presParOf" srcId="{4FD6C90F-D1EF-4079-A29A-816E26A45F5D}" destId="{D595818C-72C0-46FD-9E66-2DE585C457C0}" srcOrd="2" destOrd="0" presId="urn:microsoft.com/office/officeart/2018/2/layout/IconVerticalSolidList"/>
    <dgm:cxn modelId="{9141D0C3-59E6-42CD-B499-5D457687636B}" type="presParOf" srcId="{4FD6C90F-D1EF-4079-A29A-816E26A45F5D}" destId="{DEFE18F8-4106-4BC4-86A9-34528C1D20EF}" srcOrd="3" destOrd="0" presId="urn:microsoft.com/office/officeart/2018/2/layout/IconVerticalSolidList"/>
    <dgm:cxn modelId="{87CB4282-5D3B-4B6B-AED8-9B9D0B2AD0DF}" type="presParOf" srcId="{1544B8AC-71F4-429F-BAE5-DBF11B227FEE}" destId="{03644135-1428-476F-B337-F41EC96F982C}" srcOrd="1" destOrd="0" presId="urn:microsoft.com/office/officeart/2018/2/layout/IconVerticalSolidList"/>
    <dgm:cxn modelId="{90725163-0CB3-4665-8F39-2544AD31046D}" type="presParOf" srcId="{1544B8AC-71F4-429F-BAE5-DBF11B227FEE}" destId="{0CC04D95-A3AE-46E8-9C59-83C802FFB2B2}" srcOrd="2" destOrd="0" presId="urn:microsoft.com/office/officeart/2018/2/layout/IconVerticalSolidList"/>
    <dgm:cxn modelId="{48D7BC31-DB14-40FA-AA84-1C0EB41376D7}" type="presParOf" srcId="{0CC04D95-A3AE-46E8-9C59-83C802FFB2B2}" destId="{B5273DEC-ED0A-43D4-A2AE-89753744CCFA}" srcOrd="0" destOrd="0" presId="urn:microsoft.com/office/officeart/2018/2/layout/IconVerticalSolidList"/>
    <dgm:cxn modelId="{094A90DA-F8EE-45C3-B8CB-49628E30AA25}" type="presParOf" srcId="{0CC04D95-A3AE-46E8-9C59-83C802FFB2B2}" destId="{1A840998-44D6-44C1-8BB6-42F5041D6203}" srcOrd="1" destOrd="0" presId="urn:microsoft.com/office/officeart/2018/2/layout/IconVerticalSolidList"/>
    <dgm:cxn modelId="{18B6ADB1-2C2F-403A-AA56-89FB16914D18}" type="presParOf" srcId="{0CC04D95-A3AE-46E8-9C59-83C802FFB2B2}" destId="{42C3DA55-B45F-4A97-8291-5B71AF4DD2B8}" srcOrd="2" destOrd="0" presId="urn:microsoft.com/office/officeart/2018/2/layout/IconVerticalSolidList"/>
    <dgm:cxn modelId="{22441442-7AD5-4B11-A0EE-C9BCD2E1B061}" type="presParOf" srcId="{0CC04D95-A3AE-46E8-9C59-83C802FFB2B2}" destId="{0BF31990-BB73-467A-B4C2-97E3F27BB6B0}" srcOrd="3" destOrd="0" presId="urn:microsoft.com/office/officeart/2018/2/layout/IconVerticalSolidList"/>
    <dgm:cxn modelId="{808F932C-1A7B-4CA6-A1FC-16FB44A75826}" type="presParOf" srcId="{1544B8AC-71F4-429F-BAE5-DBF11B227FEE}" destId="{5C899E21-D52A-4CFD-BF2D-ED5DCFAD8EF5}" srcOrd="3" destOrd="0" presId="urn:microsoft.com/office/officeart/2018/2/layout/IconVerticalSolidList"/>
    <dgm:cxn modelId="{C1CEA705-39C6-4C3A-8A35-8DD96DFC68E3}" type="presParOf" srcId="{1544B8AC-71F4-429F-BAE5-DBF11B227FEE}" destId="{3C5AB5E2-E2EE-4BEC-81D8-27F7A2AFF884}" srcOrd="4" destOrd="0" presId="urn:microsoft.com/office/officeart/2018/2/layout/IconVerticalSolidList"/>
    <dgm:cxn modelId="{319F4127-9724-487C-BA5C-83313698675F}" type="presParOf" srcId="{3C5AB5E2-E2EE-4BEC-81D8-27F7A2AFF884}" destId="{CB24E9E7-4EF2-40EB-9593-B7300C42C3F2}" srcOrd="0" destOrd="0" presId="urn:microsoft.com/office/officeart/2018/2/layout/IconVerticalSolidList"/>
    <dgm:cxn modelId="{4CA928C5-8212-4729-A01C-6E62C2F85405}" type="presParOf" srcId="{3C5AB5E2-E2EE-4BEC-81D8-27F7A2AFF884}" destId="{5DDDF4A8-7C1A-4211-8D67-8BED083344E6}" srcOrd="1" destOrd="0" presId="urn:microsoft.com/office/officeart/2018/2/layout/IconVerticalSolidList"/>
    <dgm:cxn modelId="{9E682169-D46F-4254-90D9-9B49E97406D2}" type="presParOf" srcId="{3C5AB5E2-E2EE-4BEC-81D8-27F7A2AFF884}" destId="{C0767D67-2AD1-4B1A-9A6D-A1CE9C110343}" srcOrd="2" destOrd="0" presId="urn:microsoft.com/office/officeart/2018/2/layout/IconVerticalSolidList"/>
    <dgm:cxn modelId="{919383AA-77A5-4B25-B01E-A3A232216898}" type="presParOf" srcId="{3C5AB5E2-E2EE-4BEC-81D8-27F7A2AFF884}" destId="{E588317C-D46E-4A3A-AF9B-078951FDAFA3}" srcOrd="3" destOrd="0" presId="urn:microsoft.com/office/officeart/2018/2/layout/IconVerticalSolidList"/>
    <dgm:cxn modelId="{57081FAA-AF56-438A-B32F-300E81DFD4B5}" type="presParOf" srcId="{1544B8AC-71F4-429F-BAE5-DBF11B227FEE}" destId="{E5E62AC5-B9E3-4F11-9263-43536147CE00}" srcOrd="5" destOrd="0" presId="urn:microsoft.com/office/officeart/2018/2/layout/IconVerticalSolidList"/>
    <dgm:cxn modelId="{B3BC4CDF-D8C8-4D28-883D-2E4A17340DCD}" type="presParOf" srcId="{1544B8AC-71F4-429F-BAE5-DBF11B227FEE}" destId="{8FB04902-D232-42DE-8E14-09D0EAFE12F6}" srcOrd="6" destOrd="0" presId="urn:microsoft.com/office/officeart/2018/2/layout/IconVerticalSolidList"/>
    <dgm:cxn modelId="{432A6993-A3E1-4923-8C41-A2BBF7F0BC09}" type="presParOf" srcId="{8FB04902-D232-42DE-8E14-09D0EAFE12F6}" destId="{A61FE890-0D01-45EA-947D-85A5C662F922}" srcOrd="0" destOrd="0" presId="urn:microsoft.com/office/officeart/2018/2/layout/IconVerticalSolidList"/>
    <dgm:cxn modelId="{E083F9C4-BCAA-42D2-9FA9-DBCCD81355A4}" type="presParOf" srcId="{8FB04902-D232-42DE-8E14-09D0EAFE12F6}" destId="{4225C319-6B64-446F-8784-2732FC26674B}" srcOrd="1" destOrd="0" presId="urn:microsoft.com/office/officeart/2018/2/layout/IconVerticalSolidList"/>
    <dgm:cxn modelId="{0216662D-8068-4E05-9859-769DD04D614E}" type="presParOf" srcId="{8FB04902-D232-42DE-8E14-09D0EAFE12F6}" destId="{BFD14157-EF7D-41DA-952C-8B18DBAD3C23}" srcOrd="2" destOrd="0" presId="urn:microsoft.com/office/officeart/2018/2/layout/IconVerticalSolidList"/>
    <dgm:cxn modelId="{11E3D1F8-0EA4-4FAD-8895-E5311232EB5B}" type="presParOf" srcId="{8FB04902-D232-42DE-8E14-09D0EAFE12F6}" destId="{18AF1058-D74B-4415-B4E7-04BA6D6C43FF}" srcOrd="3" destOrd="0" presId="urn:microsoft.com/office/officeart/2018/2/layout/IconVerticalSolidList"/>
    <dgm:cxn modelId="{131F8F8A-0785-4749-B51F-2026830E0330}" type="presParOf" srcId="{1544B8AC-71F4-429F-BAE5-DBF11B227FEE}" destId="{43D0686F-65FF-4BC6-8621-D6DAC2D53590}" srcOrd="7" destOrd="0" presId="urn:microsoft.com/office/officeart/2018/2/layout/IconVerticalSolidList"/>
    <dgm:cxn modelId="{B4AACE7A-BB21-4511-8006-3FDCFC1F5202}" type="presParOf" srcId="{1544B8AC-71F4-429F-BAE5-DBF11B227FEE}" destId="{2675A1CA-0141-4E3E-AAE9-B0D3FB11124B}" srcOrd="8" destOrd="0" presId="urn:microsoft.com/office/officeart/2018/2/layout/IconVerticalSolidList"/>
    <dgm:cxn modelId="{426F54F2-BB06-4BA2-A6F7-061FAD9DB90E}" type="presParOf" srcId="{2675A1CA-0141-4E3E-AAE9-B0D3FB11124B}" destId="{7C26ED8C-E7AE-46BA-AAA6-139F593B3179}" srcOrd="0" destOrd="0" presId="urn:microsoft.com/office/officeart/2018/2/layout/IconVerticalSolidList"/>
    <dgm:cxn modelId="{C5DA87A9-3835-4C87-8169-B2B52F4AEAC3}" type="presParOf" srcId="{2675A1CA-0141-4E3E-AAE9-B0D3FB11124B}" destId="{57D66467-ED1C-4521-8EB0-65379EEF1CC5}" srcOrd="1" destOrd="0" presId="urn:microsoft.com/office/officeart/2018/2/layout/IconVerticalSolidList"/>
    <dgm:cxn modelId="{3AA69586-5045-4DC9-BBA1-A32C51539303}" type="presParOf" srcId="{2675A1CA-0141-4E3E-AAE9-B0D3FB11124B}" destId="{7816D486-C5BF-4B6F-950E-A0D7FDC11587}" srcOrd="2" destOrd="0" presId="urn:microsoft.com/office/officeart/2018/2/layout/IconVerticalSolidList"/>
    <dgm:cxn modelId="{110FE3A0-7E8D-4D59-B3E5-B09665C06F80}" type="presParOf" srcId="{2675A1CA-0141-4E3E-AAE9-B0D3FB11124B}" destId="{2559EE64-C7A4-4D3D-8D5E-351114293F6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558992-BB91-4634-A267-6436F7CE76E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2F459FE-B189-4120-AD27-A264E74F9A84}">
      <dgm:prSet/>
      <dgm:spPr/>
      <dgm:t>
        <a:bodyPr/>
        <a:lstStyle/>
        <a:p>
          <a:r>
            <a:rPr lang="en-US"/>
            <a:t>Apply early on in your Grade 12 year (October 1)</a:t>
          </a:r>
        </a:p>
      </dgm:t>
    </dgm:pt>
    <dgm:pt modelId="{93A5B808-6D9D-4F2F-A7C8-ADBE09E80AF4}" type="parTrans" cxnId="{E0B17DDC-B4AF-45BF-9829-CF30176F1587}">
      <dgm:prSet/>
      <dgm:spPr/>
      <dgm:t>
        <a:bodyPr/>
        <a:lstStyle/>
        <a:p>
          <a:endParaRPr lang="en-US"/>
        </a:p>
      </dgm:t>
    </dgm:pt>
    <dgm:pt modelId="{6FE1076E-ADB2-4272-9031-F9223273D960}" type="sibTrans" cxnId="{E0B17DDC-B4AF-45BF-9829-CF30176F1587}">
      <dgm:prSet/>
      <dgm:spPr/>
      <dgm:t>
        <a:bodyPr/>
        <a:lstStyle/>
        <a:p>
          <a:endParaRPr lang="en-US"/>
        </a:p>
      </dgm:t>
    </dgm:pt>
    <dgm:pt modelId="{0C6DE5BE-92DF-4F18-9E04-D3DDD4B3C48C}">
      <dgm:prSet/>
      <dgm:spPr/>
      <dgm:t>
        <a:bodyPr/>
        <a:lstStyle/>
        <a:p>
          <a:r>
            <a:rPr lang="en-US"/>
            <a:t>Basic high school graduation requirements (C average or higher)</a:t>
          </a:r>
        </a:p>
      </dgm:t>
    </dgm:pt>
    <dgm:pt modelId="{F72331A0-F2B3-4EAC-A5D8-3880E8A675FF}" type="parTrans" cxnId="{6298129E-0F1A-46B6-BA67-3DFEC47CB986}">
      <dgm:prSet/>
      <dgm:spPr/>
      <dgm:t>
        <a:bodyPr/>
        <a:lstStyle/>
        <a:p>
          <a:endParaRPr lang="en-US"/>
        </a:p>
      </dgm:t>
    </dgm:pt>
    <dgm:pt modelId="{865910C2-819D-499D-9224-F57F94ADDB2E}" type="sibTrans" cxnId="{6298129E-0F1A-46B6-BA67-3DFEC47CB986}">
      <dgm:prSet/>
      <dgm:spPr/>
      <dgm:t>
        <a:bodyPr/>
        <a:lstStyle/>
        <a:p>
          <a:endParaRPr lang="en-US"/>
        </a:p>
      </dgm:t>
    </dgm:pt>
    <dgm:pt modelId="{52302AFE-1468-4A36-A332-8BFB37094AB0}">
      <dgm:prSet/>
      <dgm:spPr/>
      <dgm:t>
        <a:bodyPr/>
        <a:lstStyle/>
        <a:p>
          <a:r>
            <a:rPr lang="en-US"/>
            <a:t>Typically smaller classes</a:t>
          </a:r>
        </a:p>
      </dgm:t>
    </dgm:pt>
    <dgm:pt modelId="{2D1CDC70-1F44-4BB2-855F-83A9662D7905}" type="parTrans" cxnId="{C7875273-A88A-4A90-8178-2951491B5560}">
      <dgm:prSet/>
      <dgm:spPr/>
      <dgm:t>
        <a:bodyPr/>
        <a:lstStyle/>
        <a:p>
          <a:endParaRPr lang="en-US"/>
        </a:p>
      </dgm:t>
    </dgm:pt>
    <dgm:pt modelId="{A5461CF1-8D84-48F2-B4D2-0B35143A5C18}" type="sibTrans" cxnId="{C7875273-A88A-4A90-8178-2951491B5560}">
      <dgm:prSet/>
      <dgm:spPr/>
      <dgm:t>
        <a:bodyPr/>
        <a:lstStyle/>
        <a:p>
          <a:endParaRPr lang="en-US"/>
        </a:p>
      </dgm:t>
    </dgm:pt>
    <dgm:pt modelId="{4B8CC27B-190A-4FA2-8341-B6468AC55D72}">
      <dgm:prSet/>
      <dgm:spPr/>
      <dgm:t>
        <a:bodyPr/>
        <a:lstStyle/>
        <a:p>
          <a:r>
            <a:rPr lang="en-US"/>
            <a:t>Tuition is less expensive</a:t>
          </a:r>
        </a:p>
      </dgm:t>
    </dgm:pt>
    <dgm:pt modelId="{4574CE26-C55F-4A66-8F09-E8051AA2ECE9}" type="parTrans" cxnId="{AF85D49B-AFFF-4B52-BE0D-AD9ACC85C66D}">
      <dgm:prSet/>
      <dgm:spPr/>
      <dgm:t>
        <a:bodyPr/>
        <a:lstStyle/>
        <a:p>
          <a:endParaRPr lang="en-US"/>
        </a:p>
      </dgm:t>
    </dgm:pt>
    <dgm:pt modelId="{F22656A4-2707-4E2B-9FBE-7404B4F4E91E}" type="sibTrans" cxnId="{AF85D49B-AFFF-4B52-BE0D-AD9ACC85C66D}">
      <dgm:prSet/>
      <dgm:spPr/>
      <dgm:t>
        <a:bodyPr/>
        <a:lstStyle/>
        <a:p>
          <a:endParaRPr lang="en-US"/>
        </a:p>
      </dgm:t>
    </dgm:pt>
    <dgm:pt modelId="{5E97D779-B8DF-43A5-B6C1-3B0E12F5E63B}">
      <dgm:prSet/>
      <dgm:spPr/>
      <dgm:t>
        <a:bodyPr/>
        <a:lstStyle/>
        <a:p>
          <a:r>
            <a:rPr lang="en-US"/>
            <a:t>Can transfer in third year to university</a:t>
          </a:r>
        </a:p>
      </dgm:t>
    </dgm:pt>
    <dgm:pt modelId="{14BD4964-7DCC-40ED-BD08-59021A45C86E}" type="parTrans" cxnId="{75B5539A-9428-41C9-A176-40FBEE4E578B}">
      <dgm:prSet/>
      <dgm:spPr/>
      <dgm:t>
        <a:bodyPr/>
        <a:lstStyle/>
        <a:p>
          <a:endParaRPr lang="en-US"/>
        </a:p>
      </dgm:t>
    </dgm:pt>
    <dgm:pt modelId="{FEBC9F2D-A343-4DCE-88FA-58829FCC6F48}" type="sibTrans" cxnId="{75B5539A-9428-41C9-A176-40FBEE4E578B}">
      <dgm:prSet/>
      <dgm:spPr/>
      <dgm:t>
        <a:bodyPr/>
        <a:lstStyle/>
        <a:p>
          <a:endParaRPr lang="en-US"/>
        </a:p>
      </dgm:t>
    </dgm:pt>
    <dgm:pt modelId="{51719750-7AEA-4FBE-B9CD-D06A70B5E0B7}" type="pres">
      <dgm:prSet presAssocID="{F6558992-BB91-4634-A267-6436F7CE76ED}" presName="root" presStyleCnt="0">
        <dgm:presLayoutVars>
          <dgm:dir/>
          <dgm:resizeHandles val="exact"/>
        </dgm:presLayoutVars>
      </dgm:prSet>
      <dgm:spPr/>
    </dgm:pt>
    <dgm:pt modelId="{0E9BC9D5-B193-4AD2-A54E-754D9AC00C0D}" type="pres">
      <dgm:prSet presAssocID="{92F459FE-B189-4120-AD27-A264E74F9A84}" presName="compNode" presStyleCnt="0"/>
      <dgm:spPr/>
    </dgm:pt>
    <dgm:pt modelId="{026B8E14-6676-4B6D-B03D-EF2F8A9A7B05}" type="pres">
      <dgm:prSet presAssocID="{92F459FE-B189-4120-AD27-A264E74F9A84}" presName="bgRect" presStyleLbl="bgShp" presStyleIdx="0" presStyleCnt="5"/>
      <dgm:spPr/>
    </dgm:pt>
    <dgm:pt modelId="{A4258255-5E04-413E-8884-6A13DD5BD7CD}" type="pres">
      <dgm:prSet presAssocID="{92F459FE-B189-4120-AD27-A264E74F9A8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aduation Cap"/>
        </a:ext>
      </dgm:extLst>
    </dgm:pt>
    <dgm:pt modelId="{DB6C8236-196A-4231-ABF0-FB8ECAFF5F46}" type="pres">
      <dgm:prSet presAssocID="{92F459FE-B189-4120-AD27-A264E74F9A84}" presName="spaceRect" presStyleCnt="0"/>
      <dgm:spPr/>
    </dgm:pt>
    <dgm:pt modelId="{A74AEEA6-1BA0-403E-8769-2149581C3EA9}" type="pres">
      <dgm:prSet presAssocID="{92F459FE-B189-4120-AD27-A264E74F9A84}" presName="parTx" presStyleLbl="revTx" presStyleIdx="0" presStyleCnt="5">
        <dgm:presLayoutVars>
          <dgm:chMax val="0"/>
          <dgm:chPref val="0"/>
        </dgm:presLayoutVars>
      </dgm:prSet>
      <dgm:spPr/>
    </dgm:pt>
    <dgm:pt modelId="{406E0A1D-D36F-48E6-8DEC-983FDB1C84C0}" type="pres">
      <dgm:prSet presAssocID="{6FE1076E-ADB2-4272-9031-F9223273D960}" presName="sibTrans" presStyleCnt="0"/>
      <dgm:spPr/>
    </dgm:pt>
    <dgm:pt modelId="{DDFD85E4-C9C5-4D0C-87D9-21CE28309308}" type="pres">
      <dgm:prSet presAssocID="{0C6DE5BE-92DF-4F18-9E04-D3DDD4B3C48C}" presName="compNode" presStyleCnt="0"/>
      <dgm:spPr/>
    </dgm:pt>
    <dgm:pt modelId="{C8AB47F2-F9A2-4B01-9796-79DEF529A631}" type="pres">
      <dgm:prSet presAssocID="{0C6DE5BE-92DF-4F18-9E04-D3DDD4B3C48C}" presName="bgRect" presStyleLbl="bgShp" presStyleIdx="1" presStyleCnt="5"/>
      <dgm:spPr/>
    </dgm:pt>
    <dgm:pt modelId="{FC5CDB4C-975F-4592-99C9-C7ACC13DA823}" type="pres">
      <dgm:prSet presAssocID="{0C6DE5BE-92DF-4F18-9E04-D3DDD4B3C48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089AE0C1-E40B-4406-9839-D7C2FF13B21D}" type="pres">
      <dgm:prSet presAssocID="{0C6DE5BE-92DF-4F18-9E04-D3DDD4B3C48C}" presName="spaceRect" presStyleCnt="0"/>
      <dgm:spPr/>
    </dgm:pt>
    <dgm:pt modelId="{C0F0E8A4-E02E-4CB2-B65B-B3039CD79F5F}" type="pres">
      <dgm:prSet presAssocID="{0C6DE5BE-92DF-4F18-9E04-D3DDD4B3C48C}" presName="parTx" presStyleLbl="revTx" presStyleIdx="1" presStyleCnt="5">
        <dgm:presLayoutVars>
          <dgm:chMax val="0"/>
          <dgm:chPref val="0"/>
        </dgm:presLayoutVars>
      </dgm:prSet>
      <dgm:spPr/>
    </dgm:pt>
    <dgm:pt modelId="{6AA10F05-CB36-4882-B50E-0B27856BDF2D}" type="pres">
      <dgm:prSet presAssocID="{865910C2-819D-499D-9224-F57F94ADDB2E}" presName="sibTrans" presStyleCnt="0"/>
      <dgm:spPr/>
    </dgm:pt>
    <dgm:pt modelId="{0325981B-4729-4205-A600-8E5B1C33CA9E}" type="pres">
      <dgm:prSet presAssocID="{52302AFE-1468-4A36-A332-8BFB37094AB0}" presName="compNode" presStyleCnt="0"/>
      <dgm:spPr/>
    </dgm:pt>
    <dgm:pt modelId="{F581AAF8-FB82-48D8-9248-9A079B9F5508}" type="pres">
      <dgm:prSet presAssocID="{52302AFE-1468-4A36-A332-8BFB37094AB0}" presName="bgRect" presStyleLbl="bgShp" presStyleIdx="2" presStyleCnt="5"/>
      <dgm:spPr/>
    </dgm:pt>
    <dgm:pt modelId="{198C4121-18CC-48BB-B80D-3A7C2F681FE6}" type="pres">
      <dgm:prSet presAssocID="{52302AFE-1468-4A36-A332-8BFB37094AB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84E769B8-E59F-4135-A1DE-B78442400153}" type="pres">
      <dgm:prSet presAssocID="{52302AFE-1468-4A36-A332-8BFB37094AB0}" presName="spaceRect" presStyleCnt="0"/>
      <dgm:spPr/>
    </dgm:pt>
    <dgm:pt modelId="{C13038A7-41EC-49BB-892A-DBC498F50BD0}" type="pres">
      <dgm:prSet presAssocID="{52302AFE-1468-4A36-A332-8BFB37094AB0}" presName="parTx" presStyleLbl="revTx" presStyleIdx="2" presStyleCnt="5">
        <dgm:presLayoutVars>
          <dgm:chMax val="0"/>
          <dgm:chPref val="0"/>
        </dgm:presLayoutVars>
      </dgm:prSet>
      <dgm:spPr/>
    </dgm:pt>
    <dgm:pt modelId="{AAC3D29D-A221-4804-8A51-35F89725B4D3}" type="pres">
      <dgm:prSet presAssocID="{A5461CF1-8D84-48F2-B4D2-0B35143A5C18}" presName="sibTrans" presStyleCnt="0"/>
      <dgm:spPr/>
    </dgm:pt>
    <dgm:pt modelId="{F9D23400-A943-4C17-A485-ACAD24A45BE3}" type="pres">
      <dgm:prSet presAssocID="{4B8CC27B-190A-4FA2-8341-B6468AC55D72}" presName="compNode" presStyleCnt="0"/>
      <dgm:spPr/>
    </dgm:pt>
    <dgm:pt modelId="{8F772D54-956C-4FC5-8B18-3C22D8D09A76}" type="pres">
      <dgm:prSet presAssocID="{4B8CC27B-190A-4FA2-8341-B6468AC55D72}" presName="bgRect" presStyleLbl="bgShp" presStyleIdx="3" presStyleCnt="5"/>
      <dgm:spPr/>
    </dgm:pt>
    <dgm:pt modelId="{C773494F-8472-4C65-A36E-7149EA7F133D}" type="pres">
      <dgm:prSet presAssocID="{4B8CC27B-190A-4FA2-8341-B6468AC55D7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4330E626-AB10-43B6-8644-45FE97C772ED}" type="pres">
      <dgm:prSet presAssocID="{4B8CC27B-190A-4FA2-8341-B6468AC55D72}" presName="spaceRect" presStyleCnt="0"/>
      <dgm:spPr/>
    </dgm:pt>
    <dgm:pt modelId="{393C552E-3AF8-4857-A1C6-31797A9CE127}" type="pres">
      <dgm:prSet presAssocID="{4B8CC27B-190A-4FA2-8341-B6468AC55D72}" presName="parTx" presStyleLbl="revTx" presStyleIdx="3" presStyleCnt="5">
        <dgm:presLayoutVars>
          <dgm:chMax val="0"/>
          <dgm:chPref val="0"/>
        </dgm:presLayoutVars>
      </dgm:prSet>
      <dgm:spPr/>
    </dgm:pt>
    <dgm:pt modelId="{9D02D0AC-41C9-4C91-9D97-FA934634CA58}" type="pres">
      <dgm:prSet presAssocID="{F22656A4-2707-4E2B-9FBE-7404B4F4E91E}" presName="sibTrans" presStyleCnt="0"/>
      <dgm:spPr/>
    </dgm:pt>
    <dgm:pt modelId="{DAF3AAD4-506B-44A8-9D9E-C2BD9B3606D4}" type="pres">
      <dgm:prSet presAssocID="{5E97D779-B8DF-43A5-B6C1-3B0E12F5E63B}" presName="compNode" presStyleCnt="0"/>
      <dgm:spPr/>
    </dgm:pt>
    <dgm:pt modelId="{A40090B8-593D-463F-A085-9336634A4424}" type="pres">
      <dgm:prSet presAssocID="{5E97D779-B8DF-43A5-B6C1-3B0E12F5E63B}" presName="bgRect" presStyleLbl="bgShp" presStyleIdx="4" presStyleCnt="5"/>
      <dgm:spPr/>
    </dgm:pt>
    <dgm:pt modelId="{6D74FFB3-B458-4899-A0F6-29F95CA8D9A7}" type="pres">
      <dgm:prSet presAssocID="{5E97D779-B8DF-43A5-B6C1-3B0E12F5E63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hoolhouse"/>
        </a:ext>
      </dgm:extLst>
    </dgm:pt>
    <dgm:pt modelId="{7C29BF56-3162-47C5-9C17-8389E342D0FF}" type="pres">
      <dgm:prSet presAssocID="{5E97D779-B8DF-43A5-B6C1-3B0E12F5E63B}" presName="spaceRect" presStyleCnt="0"/>
      <dgm:spPr/>
    </dgm:pt>
    <dgm:pt modelId="{B4AFA82A-7864-4AF8-BD85-0FFA4970AF93}" type="pres">
      <dgm:prSet presAssocID="{5E97D779-B8DF-43A5-B6C1-3B0E12F5E63B}" presName="parTx" presStyleLbl="revTx" presStyleIdx="4" presStyleCnt="5">
        <dgm:presLayoutVars>
          <dgm:chMax val="0"/>
          <dgm:chPref val="0"/>
        </dgm:presLayoutVars>
      </dgm:prSet>
      <dgm:spPr/>
    </dgm:pt>
  </dgm:ptLst>
  <dgm:cxnLst>
    <dgm:cxn modelId="{12CE690A-4DD5-4301-8744-AE215BFF0167}" type="presOf" srcId="{52302AFE-1468-4A36-A332-8BFB37094AB0}" destId="{C13038A7-41EC-49BB-892A-DBC498F50BD0}" srcOrd="0" destOrd="0" presId="urn:microsoft.com/office/officeart/2018/2/layout/IconVerticalSolidList"/>
    <dgm:cxn modelId="{E719C26E-5B31-40A7-8C64-9FBC99B5D155}" type="presOf" srcId="{5E97D779-B8DF-43A5-B6C1-3B0E12F5E63B}" destId="{B4AFA82A-7864-4AF8-BD85-0FFA4970AF93}" srcOrd="0" destOrd="0" presId="urn:microsoft.com/office/officeart/2018/2/layout/IconVerticalSolidList"/>
    <dgm:cxn modelId="{C7875273-A88A-4A90-8178-2951491B5560}" srcId="{F6558992-BB91-4634-A267-6436F7CE76ED}" destId="{52302AFE-1468-4A36-A332-8BFB37094AB0}" srcOrd="2" destOrd="0" parTransId="{2D1CDC70-1F44-4BB2-855F-83A9662D7905}" sibTransId="{A5461CF1-8D84-48F2-B4D2-0B35143A5C18}"/>
    <dgm:cxn modelId="{C9090A7C-0118-46B5-A805-D7B804CEFBD2}" type="presOf" srcId="{F6558992-BB91-4634-A267-6436F7CE76ED}" destId="{51719750-7AEA-4FBE-B9CD-D06A70B5E0B7}" srcOrd="0" destOrd="0" presId="urn:microsoft.com/office/officeart/2018/2/layout/IconVerticalSolidList"/>
    <dgm:cxn modelId="{CD8B417E-4963-4396-AAC4-D9440604F383}" type="presOf" srcId="{0C6DE5BE-92DF-4F18-9E04-D3DDD4B3C48C}" destId="{C0F0E8A4-E02E-4CB2-B65B-B3039CD79F5F}" srcOrd="0" destOrd="0" presId="urn:microsoft.com/office/officeart/2018/2/layout/IconVerticalSolidList"/>
    <dgm:cxn modelId="{75B5539A-9428-41C9-A176-40FBEE4E578B}" srcId="{F6558992-BB91-4634-A267-6436F7CE76ED}" destId="{5E97D779-B8DF-43A5-B6C1-3B0E12F5E63B}" srcOrd="4" destOrd="0" parTransId="{14BD4964-7DCC-40ED-BD08-59021A45C86E}" sibTransId="{FEBC9F2D-A343-4DCE-88FA-58829FCC6F48}"/>
    <dgm:cxn modelId="{AF85D49B-AFFF-4B52-BE0D-AD9ACC85C66D}" srcId="{F6558992-BB91-4634-A267-6436F7CE76ED}" destId="{4B8CC27B-190A-4FA2-8341-B6468AC55D72}" srcOrd="3" destOrd="0" parTransId="{4574CE26-C55F-4A66-8F09-E8051AA2ECE9}" sibTransId="{F22656A4-2707-4E2B-9FBE-7404B4F4E91E}"/>
    <dgm:cxn modelId="{6298129E-0F1A-46B6-BA67-3DFEC47CB986}" srcId="{F6558992-BB91-4634-A267-6436F7CE76ED}" destId="{0C6DE5BE-92DF-4F18-9E04-D3DDD4B3C48C}" srcOrd="1" destOrd="0" parTransId="{F72331A0-F2B3-4EAC-A5D8-3880E8A675FF}" sibTransId="{865910C2-819D-499D-9224-F57F94ADDB2E}"/>
    <dgm:cxn modelId="{558E73BE-2D64-416C-8617-74A7A915D4E9}" type="presOf" srcId="{4B8CC27B-190A-4FA2-8341-B6468AC55D72}" destId="{393C552E-3AF8-4857-A1C6-31797A9CE127}" srcOrd="0" destOrd="0" presId="urn:microsoft.com/office/officeart/2018/2/layout/IconVerticalSolidList"/>
    <dgm:cxn modelId="{E0B17DDC-B4AF-45BF-9829-CF30176F1587}" srcId="{F6558992-BB91-4634-A267-6436F7CE76ED}" destId="{92F459FE-B189-4120-AD27-A264E74F9A84}" srcOrd="0" destOrd="0" parTransId="{93A5B808-6D9D-4F2F-A7C8-ADBE09E80AF4}" sibTransId="{6FE1076E-ADB2-4272-9031-F9223273D960}"/>
    <dgm:cxn modelId="{CC727CF4-C82B-48FB-8410-4D8EEF039FD4}" type="presOf" srcId="{92F459FE-B189-4120-AD27-A264E74F9A84}" destId="{A74AEEA6-1BA0-403E-8769-2149581C3EA9}" srcOrd="0" destOrd="0" presId="urn:microsoft.com/office/officeart/2018/2/layout/IconVerticalSolidList"/>
    <dgm:cxn modelId="{8E543B7C-0BF2-4970-BF26-38A31A6880E3}" type="presParOf" srcId="{51719750-7AEA-4FBE-B9CD-D06A70B5E0B7}" destId="{0E9BC9D5-B193-4AD2-A54E-754D9AC00C0D}" srcOrd="0" destOrd="0" presId="urn:microsoft.com/office/officeart/2018/2/layout/IconVerticalSolidList"/>
    <dgm:cxn modelId="{3358BEE4-CACA-46B9-AC5C-7FC88C6E0A6A}" type="presParOf" srcId="{0E9BC9D5-B193-4AD2-A54E-754D9AC00C0D}" destId="{026B8E14-6676-4B6D-B03D-EF2F8A9A7B05}" srcOrd="0" destOrd="0" presId="urn:microsoft.com/office/officeart/2018/2/layout/IconVerticalSolidList"/>
    <dgm:cxn modelId="{98241420-D6F2-49BA-A1C1-189D47473396}" type="presParOf" srcId="{0E9BC9D5-B193-4AD2-A54E-754D9AC00C0D}" destId="{A4258255-5E04-413E-8884-6A13DD5BD7CD}" srcOrd="1" destOrd="0" presId="urn:microsoft.com/office/officeart/2018/2/layout/IconVerticalSolidList"/>
    <dgm:cxn modelId="{0970C619-D910-46C9-A3EB-3651F98861D8}" type="presParOf" srcId="{0E9BC9D5-B193-4AD2-A54E-754D9AC00C0D}" destId="{DB6C8236-196A-4231-ABF0-FB8ECAFF5F46}" srcOrd="2" destOrd="0" presId="urn:microsoft.com/office/officeart/2018/2/layout/IconVerticalSolidList"/>
    <dgm:cxn modelId="{0A4149E6-FECD-4585-A5F0-A04DF6789DCC}" type="presParOf" srcId="{0E9BC9D5-B193-4AD2-A54E-754D9AC00C0D}" destId="{A74AEEA6-1BA0-403E-8769-2149581C3EA9}" srcOrd="3" destOrd="0" presId="urn:microsoft.com/office/officeart/2018/2/layout/IconVerticalSolidList"/>
    <dgm:cxn modelId="{0C2918FF-D6AD-49CD-AB37-2B0D5BB15CF5}" type="presParOf" srcId="{51719750-7AEA-4FBE-B9CD-D06A70B5E0B7}" destId="{406E0A1D-D36F-48E6-8DEC-983FDB1C84C0}" srcOrd="1" destOrd="0" presId="urn:microsoft.com/office/officeart/2018/2/layout/IconVerticalSolidList"/>
    <dgm:cxn modelId="{7005A4A1-9592-421C-9435-C6E1189C4B51}" type="presParOf" srcId="{51719750-7AEA-4FBE-B9CD-D06A70B5E0B7}" destId="{DDFD85E4-C9C5-4D0C-87D9-21CE28309308}" srcOrd="2" destOrd="0" presId="urn:microsoft.com/office/officeart/2018/2/layout/IconVerticalSolidList"/>
    <dgm:cxn modelId="{85FE6F0A-6F2A-41C5-AB80-4AFCBCB9211A}" type="presParOf" srcId="{DDFD85E4-C9C5-4D0C-87D9-21CE28309308}" destId="{C8AB47F2-F9A2-4B01-9796-79DEF529A631}" srcOrd="0" destOrd="0" presId="urn:microsoft.com/office/officeart/2018/2/layout/IconVerticalSolidList"/>
    <dgm:cxn modelId="{73553572-86DD-497A-86A8-29C996541F7F}" type="presParOf" srcId="{DDFD85E4-C9C5-4D0C-87D9-21CE28309308}" destId="{FC5CDB4C-975F-4592-99C9-C7ACC13DA823}" srcOrd="1" destOrd="0" presId="urn:microsoft.com/office/officeart/2018/2/layout/IconVerticalSolidList"/>
    <dgm:cxn modelId="{CDA21DD4-889A-4CCB-9AD2-28EB2BDBC407}" type="presParOf" srcId="{DDFD85E4-C9C5-4D0C-87D9-21CE28309308}" destId="{089AE0C1-E40B-4406-9839-D7C2FF13B21D}" srcOrd="2" destOrd="0" presId="urn:microsoft.com/office/officeart/2018/2/layout/IconVerticalSolidList"/>
    <dgm:cxn modelId="{A8340BE7-23E9-416E-9B3D-52F2DEE92332}" type="presParOf" srcId="{DDFD85E4-C9C5-4D0C-87D9-21CE28309308}" destId="{C0F0E8A4-E02E-4CB2-B65B-B3039CD79F5F}" srcOrd="3" destOrd="0" presId="urn:microsoft.com/office/officeart/2018/2/layout/IconVerticalSolidList"/>
    <dgm:cxn modelId="{74E33850-9791-4E6D-868F-C846156FB88F}" type="presParOf" srcId="{51719750-7AEA-4FBE-B9CD-D06A70B5E0B7}" destId="{6AA10F05-CB36-4882-B50E-0B27856BDF2D}" srcOrd="3" destOrd="0" presId="urn:microsoft.com/office/officeart/2018/2/layout/IconVerticalSolidList"/>
    <dgm:cxn modelId="{3BD624FB-77CB-4253-B124-FF5EE08EC4AD}" type="presParOf" srcId="{51719750-7AEA-4FBE-B9CD-D06A70B5E0B7}" destId="{0325981B-4729-4205-A600-8E5B1C33CA9E}" srcOrd="4" destOrd="0" presId="urn:microsoft.com/office/officeart/2018/2/layout/IconVerticalSolidList"/>
    <dgm:cxn modelId="{8C4BA000-EF5A-4676-8B08-A983650CACF2}" type="presParOf" srcId="{0325981B-4729-4205-A600-8E5B1C33CA9E}" destId="{F581AAF8-FB82-48D8-9248-9A079B9F5508}" srcOrd="0" destOrd="0" presId="urn:microsoft.com/office/officeart/2018/2/layout/IconVerticalSolidList"/>
    <dgm:cxn modelId="{49BFE46D-0C6B-44FF-948B-83F5CAEB020B}" type="presParOf" srcId="{0325981B-4729-4205-A600-8E5B1C33CA9E}" destId="{198C4121-18CC-48BB-B80D-3A7C2F681FE6}" srcOrd="1" destOrd="0" presId="urn:microsoft.com/office/officeart/2018/2/layout/IconVerticalSolidList"/>
    <dgm:cxn modelId="{55A543F9-6BA4-4C2D-A89F-655A694D4D4D}" type="presParOf" srcId="{0325981B-4729-4205-A600-8E5B1C33CA9E}" destId="{84E769B8-E59F-4135-A1DE-B78442400153}" srcOrd="2" destOrd="0" presId="urn:microsoft.com/office/officeart/2018/2/layout/IconVerticalSolidList"/>
    <dgm:cxn modelId="{1F324A4F-1B31-447C-BD96-540379E6CBED}" type="presParOf" srcId="{0325981B-4729-4205-A600-8E5B1C33CA9E}" destId="{C13038A7-41EC-49BB-892A-DBC498F50BD0}" srcOrd="3" destOrd="0" presId="urn:microsoft.com/office/officeart/2018/2/layout/IconVerticalSolidList"/>
    <dgm:cxn modelId="{4A5E4EF7-4948-435D-B947-3F211F436F26}" type="presParOf" srcId="{51719750-7AEA-4FBE-B9CD-D06A70B5E0B7}" destId="{AAC3D29D-A221-4804-8A51-35F89725B4D3}" srcOrd="5" destOrd="0" presId="urn:microsoft.com/office/officeart/2018/2/layout/IconVerticalSolidList"/>
    <dgm:cxn modelId="{BBB3AD8A-17E4-409B-AD8D-2C3DA62BBAEB}" type="presParOf" srcId="{51719750-7AEA-4FBE-B9CD-D06A70B5E0B7}" destId="{F9D23400-A943-4C17-A485-ACAD24A45BE3}" srcOrd="6" destOrd="0" presId="urn:microsoft.com/office/officeart/2018/2/layout/IconVerticalSolidList"/>
    <dgm:cxn modelId="{071E18BF-F2E2-44CF-8BB4-8F89985D601E}" type="presParOf" srcId="{F9D23400-A943-4C17-A485-ACAD24A45BE3}" destId="{8F772D54-956C-4FC5-8B18-3C22D8D09A76}" srcOrd="0" destOrd="0" presId="urn:microsoft.com/office/officeart/2018/2/layout/IconVerticalSolidList"/>
    <dgm:cxn modelId="{4939DA36-5B42-4924-969B-9060AAAF1D30}" type="presParOf" srcId="{F9D23400-A943-4C17-A485-ACAD24A45BE3}" destId="{C773494F-8472-4C65-A36E-7149EA7F133D}" srcOrd="1" destOrd="0" presId="urn:microsoft.com/office/officeart/2018/2/layout/IconVerticalSolidList"/>
    <dgm:cxn modelId="{6FC1D490-71BD-40C1-806F-63AE5C8B1D10}" type="presParOf" srcId="{F9D23400-A943-4C17-A485-ACAD24A45BE3}" destId="{4330E626-AB10-43B6-8644-45FE97C772ED}" srcOrd="2" destOrd="0" presId="urn:microsoft.com/office/officeart/2018/2/layout/IconVerticalSolidList"/>
    <dgm:cxn modelId="{50EF2739-4568-46EB-97C8-AD8CD1F0BA5B}" type="presParOf" srcId="{F9D23400-A943-4C17-A485-ACAD24A45BE3}" destId="{393C552E-3AF8-4857-A1C6-31797A9CE127}" srcOrd="3" destOrd="0" presId="urn:microsoft.com/office/officeart/2018/2/layout/IconVerticalSolidList"/>
    <dgm:cxn modelId="{E9FBD41C-DC83-4ECF-9D9B-EE48A853CA15}" type="presParOf" srcId="{51719750-7AEA-4FBE-B9CD-D06A70B5E0B7}" destId="{9D02D0AC-41C9-4C91-9D97-FA934634CA58}" srcOrd="7" destOrd="0" presId="urn:microsoft.com/office/officeart/2018/2/layout/IconVerticalSolidList"/>
    <dgm:cxn modelId="{A757FD7E-6071-4DF6-9AB3-EA75E3E445B2}" type="presParOf" srcId="{51719750-7AEA-4FBE-B9CD-D06A70B5E0B7}" destId="{DAF3AAD4-506B-44A8-9D9E-C2BD9B3606D4}" srcOrd="8" destOrd="0" presId="urn:microsoft.com/office/officeart/2018/2/layout/IconVerticalSolidList"/>
    <dgm:cxn modelId="{D4EA890B-0041-4816-A89F-9E0464F40F68}" type="presParOf" srcId="{DAF3AAD4-506B-44A8-9D9E-C2BD9B3606D4}" destId="{A40090B8-593D-463F-A085-9336634A4424}" srcOrd="0" destOrd="0" presId="urn:microsoft.com/office/officeart/2018/2/layout/IconVerticalSolidList"/>
    <dgm:cxn modelId="{6112183A-D4BD-4845-8059-AF172FE5527B}" type="presParOf" srcId="{DAF3AAD4-506B-44A8-9D9E-C2BD9B3606D4}" destId="{6D74FFB3-B458-4899-A0F6-29F95CA8D9A7}" srcOrd="1" destOrd="0" presId="urn:microsoft.com/office/officeart/2018/2/layout/IconVerticalSolidList"/>
    <dgm:cxn modelId="{8171331D-1F3F-4501-9B8E-F7D42CFB24F4}" type="presParOf" srcId="{DAF3AAD4-506B-44A8-9D9E-C2BD9B3606D4}" destId="{7C29BF56-3162-47C5-9C17-8389E342D0FF}" srcOrd="2" destOrd="0" presId="urn:microsoft.com/office/officeart/2018/2/layout/IconVerticalSolidList"/>
    <dgm:cxn modelId="{2CFC4476-D7AA-4B66-B5B5-58CDD8343300}" type="presParOf" srcId="{DAF3AAD4-506B-44A8-9D9E-C2BD9B3606D4}" destId="{B4AFA82A-7864-4AF8-BD85-0FFA4970AF9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2E9176-AA79-4B22-A120-473EC06874C8}"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98D98728-467D-49C2-A794-38F33A6DEED2}">
      <dgm:prSet/>
      <dgm:spPr/>
      <dgm:t>
        <a:bodyPr/>
        <a:lstStyle/>
        <a:p>
          <a:r>
            <a:rPr lang="en-US"/>
            <a:t>Read the planners online</a:t>
          </a:r>
        </a:p>
      </dgm:t>
    </dgm:pt>
    <dgm:pt modelId="{7A084CA3-3AAF-4FF9-993F-BF3ACDD3355E}" type="parTrans" cxnId="{669CEE0A-2E9F-4310-9301-5A43BB579606}">
      <dgm:prSet/>
      <dgm:spPr/>
      <dgm:t>
        <a:bodyPr/>
        <a:lstStyle/>
        <a:p>
          <a:endParaRPr lang="en-US"/>
        </a:p>
      </dgm:t>
    </dgm:pt>
    <dgm:pt modelId="{54E061BF-B335-4198-99B0-AF0B245308CC}" type="sibTrans" cxnId="{669CEE0A-2E9F-4310-9301-5A43BB579606}">
      <dgm:prSet/>
      <dgm:spPr/>
      <dgm:t>
        <a:bodyPr/>
        <a:lstStyle/>
        <a:p>
          <a:endParaRPr lang="en-US"/>
        </a:p>
      </dgm:t>
    </dgm:pt>
    <dgm:pt modelId="{8D553D4D-5E15-4028-8827-F8F0779D8060}">
      <dgm:prSet/>
      <dgm:spPr/>
      <dgm:t>
        <a:bodyPr/>
        <a:lstStyle/>
        <a:p>
          <a:r>
            <a:rPr lang="en-US"/>
            <a:t>Talk to your parents/guardians</a:t>
          </a:r>
        </a:p>
      </dgm:t>
    </dgm:pt>
    <dgm:pt modelId="{61D7BB49-F3EC-436F-B9B1-91E8792BACF1}" type="parTrans" cxnId="{3EEDCDAF-0392-4E79-A788-4A2832F63B3F}">
      <dgm:prSet/>
      <dgm:spPr/>
      <dgm:t>
        <a:bodyPr/>
        <a:lstStyle/>
        <a:p>
          <a:endParaRPr lang="en-US"/>
        </a:p>
      </dgm:t>
    </dgm:pt>
    <dgm:pt modelId="{F4BFD870-831C-411C-95DB-D895F2951968}" type="sibTrans" cxnId="{3EEDCDAF-0392-4E79-A788-4A2832F63B3F}">
      <dgm:prSet/>
      <dgm:spPr/>
      <dgm:t>
        <a:bodyPr/>
        <a:lstStyle/>
        <a:p>
          <a:endParaRPr lang="en-US"/>
        </a:p>
      </dgm:t>
    </dgm:pt>
    <dgm:pt modelId="{1964DE5D-6BBD-4ABA-817D-84CADDF488A9}">
      <dgm:prSet/>
      <dgm:spPr/>
      <dgm:t>
        <a:bodyPr/>
        <a:lstStyle/>
        <a:p>
          <a:r>
            <a:rPr lang="en-US"/>
            <a:t>Make individual appts with your counsellor if necessary </a:t>
          </a:r>
        </a:p>
      </dgm:t>
    </dgm:pt>
    <dgm:pt modelId="{4C66375C-9C5A-40ED-8C06-BE2D722BD76D}" type="parTrans" cxnId="{EF9B88F4-6A2C-4F09-B36E-5E77F8A55152}">
      <dgm:prSet/>
      <dgm:spPr/>
      <dgm:t>
        <a:bodyPr/>
        <a:lstStyle/>
        <a:p>
          <a:endParaRPr lang="en-US"/>
        </a:p>
      </dgm:t>
    </dgm:pt>
    <dgm:pt modelId="{F5226285-C8FC-4B89-BFA3-0F60280613CD}" type="sibTrans" cxnId="{EF9B88F4-6A2C-4F09-B36E-5E77F8A55152}">
      <dgm:prSet/>
      <dgm:spPr/>
      <dgm:t>
        <a:bodyPr/>
        <a:lstStyle/>
        <a:p>
          <a:endParaRPr lang="en-US"/>
        </a:p>
      </dgm:t>
    </dgm:pt>
    <dgm:pt modelId="{9ACC6B64-173F-4F50-822C-D409BB83D640}">
      <dgm:prSet/>
      <dgm:spPr/>
      <dgm:t>
        <a:bodyPr/>
        <a:lstStyle/>
        <a:p>
          <a:r>
            <a:rPr lang="en-US"/>
            <a:t>Talk to your teachers--especially Youth Train in Trades and Tupper Tech hopefuls---research the courses and make informed choices.</a:t>
          </a:r>
        </a:p>
      </dgm:t>
    </dgm:pt>
    <dgm:pt modelId="{DB70EEF8-F11F-40C0-BBB4-059C11E7A6F3}" type="parTrans" cxnId="{9E454B32-AE66-4F5C-9D20-25828B5949C6}">
      <dgm:prSet/>
      <dgm:spPr/>
      <dgm:t>
        <a:bodyPr/>
        <a:lstStyle/>
        <a:p>
          <a:endParaRPr lang="en-US"/>
        </a:p>
      </dgm:t>
    </dgm:pt>
    <dgm:pt modelId="{62C38C39-590C-414E-866A-D92C594F09D6}" type="sibTrans" cxnId="{9E454B32-AE66-4F5C-9D20-25828B5949C6}">
      <dgm:prSet/>
      <dgm:spPr/>
      <dgm:t>
        <a:bodyPr/>
        <a:lstStyle/>
        <a:p>
          <a:endParaRPr lang="en-US"/>
        </a:p>
      </dgm:t>
    </dgm:pt>
    <dgm:pt modelId="{4B898C6B-F955-4A03-876D-12433FE3D33E}">
      <dgm:prSet/>
      <dgm:spPr/>
      <dgm:t>
        <a:bodyPr/>
        <a:lstStyle/>
        <a:p>
          <a:r>
            <a:rPr lang="en-US"/>
            <a:t>See Ms. Ma about work experience </a:t>
          </a:r>
        </a:p>
      </dgm:t>
    </dgm:pt>
    <dgm:pt modelId="{5B173A7E-21ED-4FB2-B96C-746D2FDED49F}" type="parTrans" cxnId="{9459CB8B-89E3-4BEB-9D84-80C78886965A}">
      <dgm:prSet/>
      <dgm:spPr/>
      <dgm:t>
        <a:bodyPr/>
        <a:lstStyle/>
        <a:p>
          <a:endParaRPr lang="en-US"/>
        </a:p>
      </dgm:t>
    </dgm:pt>
    <dgm:pt modelId="{5A283964-0C27-4602-B4F9-0C37740F29BD}" type="sibTrans" cxnId="{9459CB8B-89E3-4BEB-9D84-80C78886965A}">
      <dgm:prSet/>
      <dgm:spPr/>
      <dgm:t>
        <a:bodyPr/>
        <a:lstStyle/>
        <a:p>
          <a:endParaRPr lang="en-US"/>
        </a:p>
      </dgm:t>
    </dgm:pt>
    <dgm:pt modelId="{0B2B52C7-95BE-4B7C-B1DF-25CCF419878D}">
      <dgm:prSet/>
      <dgm:spPr/>
      <dgm:t>
        <a:bodyPr/>
        <a:lstStyle/>
        <a:p>
          <a:r>
            <a:rPr lang="en-US"/>
            <a:t>If you have questions, I want to HEAR FROM YOU !!</a:t>
          </a:r>
        </a:p>
      </dgm:t>
    </dgm:pt>
    <dgm:pt modelId="{DE607EFA-8C35-4F71-9BC5-5E493CCDFC17}" type="parTrans" cxnId="{9418A12F-AB88-480B-A3BA-F5C13C1DE048}">
      <dgm:prSet/>
      <dgm:spPr/>
      <dgm:t>
        <a:bodyPr/>
        <a:lstStyle/>
        <a:p>
          <a:endParaRPr lang="en-US"/>
        </a:p>
      </dgm:t>
    </dgm:pt>
    <dgm:pt modelId="{08A1D3C1-1092-4560-BABB-AD826E1454AE}" type="sibTrans" cxnId="{9418A12F-AB88-480B-A3BA-F5C13C1DE048}">
      <dgm:prSet/>
      <dgm:spPr/>
      <dgm:t>
        <a:bodyPr/>
        <a:lstStyle/>
        <a:p>
          <a:endParaRPr lang="en-US"/>
        </a:p>
      </dgm:t>
    </dgm:pt>
    <dgm:pt modelId="{631F97DE-D4D9-214B-AB30-148312CA7103}" type="pres">
      <dgm:prSet presAssocID="{6D2E9176-AA79-4B22-A120-473EC06874C8}" presName="diagram" presStyleCnt="0">
        <dgm:presLayoutVars>
          <dgm:dir/>
          <dgm:resizeHandles val="exact"/>
        </dgm:presLayoutVars>
      </dgm:prSet>
      <dgm:spPr/>
    </dgm:pt>
    <dgm:pt modelId="{B651C51E-7652-2849-9535-98D731A38F85}" type="pres">
      <dgm:prSet presAssocID="{98D98728-467D-49C2-A794-38F33A6DEED2}" presName="node" presStyleLbl="node1" presStyleIdx="0" presStyleCnt="6">
        <dgm:presLayoutVars>
          <dgm:bulletEnabled val="1"/>
        </dgm:presLayoutVars>
      </dgm:prSet>
      <dgm:spPr/>
    </dgm:pt>
    <dgm:pt modelId="{DC63BDC8-392E-5541-BEB9-C881FE4F446D}" type="pres">
      <dgm:prSet presAssocID="{54E061BF-B335-4198-99B0-AF0B245308CC}" presName="sibTrans" presStyleCnt="0"/>
      <dgm:spPr/>
    </dgm:pt>
    <dgm:pt modelId="{4FA6F062-5AA8-2845-B922-1957F56D18FC}" type="pres">
      <dgm:prSet presAssocID="{8D553D4D-5E15-4028-8827-F8F0779D8060}" presName="node" presStyleLbl="node1" presStyleIdx="1" presStyleCnt="6">
        <dgm:presLayoutVars>
          <dgm:bulletEnabled val="1"/>
        </dgm:presLayoutVars>
      </dgm:prSet>
      <dgm:spPr/>
    </dgm:pt>
    <dgm:pt modelId="{D9327798-AFF0-1145-979A-810F909E6256}" type="pres">
      <dgm:prSet presAssocID="{F4BFD870-831C-411C-95DB-D895F2951968}" presName="sibTrans" presStyleCnt="0"/>
      <dgm:spPr/>
    </dgm:pt>
    <dgm:pt modelId="{A6B3C24E-FFF4-E342-86E1-C1EEEBBD489E}" type="pres">
      <dgm:prSet presAssocID="{1964DE5D-6BBD-4ABA-817D-84CADDF488A9}" presName="node" presStyleLbl="node1" presStyleIdx="2" presStyleCnt="6">
        <dgm:presLayoutVars>
          <dgm:bulletEnabled val="1"/>
        </dgm:presLayoutVars>
      </dgm:prSet>
      <dgm:spPr/>
    </dgm:pt>
    <dgm:pt modelId="{80096E77-59C7-8143-B3E1-ED99A56BCA6C}" type="pres">
      <dgm:prSet presAssocID="{F5226285-C8FC-4B89-BFA3-0F60280613CD}" presName="sibTrans" presStyleCnt="0"/>
      <dgm:spPr/>
    </dgm:pt>
    <dgm:pt modelId="{49250252-BB1E-5B45-B463-58A151746D81}" type="pres">
      <dgm:prSet presAssocID="{9ACC6B64-173F-4F50-822C-D409BB83D640}" presName="node" presStyleLbl="node1" presStyleIdx="3" presStyleCnt="6">
        <dgm:presLayoutVars>
          <dgm:bulletEnabled val="1"/>
        </dgm:presLayoutVars>
      </dgm:prSet>
      <dgm:spPr/>
    </dgm:pt>
    <dgm:pt modelId="{67F587F8-FA74-8E4B-97F0-BD36AFAAFD08}" type="pres">
      <dgm:prSet presAssocID="{62C38C39-590C-414E-866A-D92C594F09D6}" presName="sibTrans" presStyleCnt="0"/>
      <dgm:spPr/>
    </dgm:pt>
    <dgm:pt modelId="{C0607B04-9887-2344-8612-EA2D85161F03}" type="pres">
      <dgm:prSet presAssocID="{4B898C6B-F955-4A03-876D-12433FE3D33E}" presName="node" presStyleLbl="node1" presStyleIdx="4" presStyleCnt="6">
        <dgm:presLayoutVars>
          <dgm:bulletEnabled val="1"/>
        </dgm:presLayoutVars>
      </dgm:prSet>
      <dgm:spPr/>
    </dgm:pt>
    <dgm:pt modelId="{204E24C4-1235-5045-8E9E-61EB17955A8F}" type="pres">
      <dgm:prSet presAssocID="{5A283964-0C27-4602-B4F9-0C37740F29BD}" presName="sibTrans" presStyleCnt="0"/>
      <dgm:spPr/>
    </dgm:pt>
    <dgm:pt modelId="{E91C8F49-4CCF-824B-AE45-BB482F8D62CE}" type="pres">
      <dgm:prSet presAssocID="{0B2B52C7-95BE-4B7C-B1DF-25CCF419878D}" presName="node" presStyleLbl="node1" presStyleIdx="5" presStyleCnt="6">
        <dgm:presLayoutVars>
          <dgm:bulletEnabled val="1"/>
        </dgm:presLayoutVars>
      </dgm:prSet>
      <dgm:spPr/>
    </dgm:pt>
  </dgm:ptLst>
  <dgm:cxnLst>
    <dgm:cxn modelId="{669CEE0A-2E9F-4310-9301-5A43BB579606}" srcId="{6D2E9176-AA79-4B22-A120-473EC06874C8}" destId="{98D98728-467D-49C2-A794-38F33A6DEED2}" srcOrd="0" destOrd="0" parTransId="{7A084CA3-3AAF-4FF9-993F-BF3ACDD3355E}" sibTransId="{54E061BF-B335-4198-99B0-AF0B245308CC}"/>
    <dgm:cxn modelId="{9418A12F-AB88-480B-A3BA-F5C13C1DE048}" srcId="{6D2E9176-AA79-4B22-A120-473EC06874C8}" destId="{0B2B52C7-95BE-4B7C-B1DF-25CCF419878D}" srcOrd="5" destOrd="0" parTransId="{DE607EFA-8C35-4F71-9BC5-5E493CCDFC17}" sibTransId="{08A1D3C1-1092-4560-BABB-AD826E1454AE}"/>
    <dgm:cxn modelId="{9E454B32-AE66-4F5C-9D20-25828B5949C6}" srcId="{6D2E9176-AA79-4B22-A120-473EC06874C8}" destId="{9ACC6B64-173F-4F50-822C-D409BB83D640}" srcOrd="3" destOrd="0" parTransId="{DB70EEF8-F11F-40C0-BBB4-059C11E7A6F3}" sibTransId="{62C38C39-590C-414E-866A-D92C594F09D6}"/>
    <dgm:cxn modelId="{CE1F1756-8E97-AB46-8B98-2CAE1E8EFE07}" type="presOf" srcId="{4B898C6B-F955-4A03-876D-12433FE3D33E}" destId="{C0607B04-9887-2344-8612-EA2D85161F03}" srcOrd="0" destOrd="0" presId="urn:microsoft.com/office/officeart/2005/8/layout/default"/>
    <dgm:cxn modelId="{9459CB8B-89E3-4BEB-9D84-80C78886965A}" srcId="{6D2E9176-AA79-4B22-A120-473EC06874C8}" destId="{4B898C6B-F955-4A03-876D-12433FE3D33E}" srcOrd="4" destOrd="0" parTransId="{5B173A7E-21ED-4FB2-B96C-746D2FDED49F}" sibTransId="{5A283964-0C27-4602-B4F9-0C37740F29BD}"/>
    <dgm:cxn modelId="{02F3199C-9FCE-5544-81AB-6FFF9BA10830}" type="presOf" srcId="{98D98728-467D-49C2-A794-38F33A6DEED2}" destId="{B651C51E-7652-2849-9535-98D731A38F85}" srcOrd="0" destOrd="0" presId="urn:microsoft.com/office/officeart/2005/8/layout/default"/>
    <dgm:cxn modelId="{B523FAA2-36BB-4048-A5AA-1CE1179BF466}" type="presOf" srcId="{8D553D4D-5E15-4028-8827-F8F0779D8060}" destId="{4FA6F062-5AA8-2845-B922-1957F56D18FC}" srcOrd="0" destOrd="0" presId="urn:microsoft.com/office/officeart/2005/8/layout/default"/>
    <dgm:cxn modelId="{3EEDCDAF-0392-4E79-A788-4A2832F63B3F}" srcId="{6D2E9176-AA79-4B22-A120-473EC06874C8}" destId="{8D553D4D-5E15-4028-8827-F8F0779D8060}" srcOrd="1" destOrd="0" parTransId="{61D7BB49-F3EC-436F-B9B1-91E8792BACF1}" sibTransId="{F4BFD870-831C-411C-95DB-D895F2951968}"/>
    <dgm:cxn modelId="{DEEB6ABA-A747-6048-BDB4-B3B3CEA75E34}" type="presOf" srcId="{9ACC6B64-173F-4F50-822C-D409BB83D640}" destId="{49250252-BB1E-5B45-B463-58A151746D81}" srcOrd="0" destOrd="0" presId="urn:microsoft.com/office/officeart/2005/8/layout/default"/>
    <dgm:cxn modelId="{293ECAC4-6E44-FC49-BA00-58ADB5C7CFB4}" type="presOf" srcId="{6D2E9176-AA79-4B22-A120-473EC06874C8}" destId="{631F97DE-D4D9-214B-AB30-148312CA7103}" srcOrd="0" destOrd="0" presId="urn:microsoft.com/office/officeart/2005/8/layout/default"/>
    <dgm:cxn modelId="{DE94AAD4-11A6-3F40-953E-8D44E1F43E01}" type="presOf" srcId="{0B2B52C7-95BE-4B7C-B1DF-25CCF419878D}" destId="{E91C8F49-4CCF-824B-AE45-BB482F8D62CE}" srcOrd="0" destOrd="0" presId="urn:microsoft.com/office/officeart/2005/8/layout/default"/>
    <dgm:cxn modelId="{EF9B88F4-6A2C-4F09-B36E-5E77F8A55152}" srcId="{6D2E9176-AA79-4B22-A120-473EC06874C8}" destId="{1964DE5D-6BBD-4ABA-817D-84CADDF488A9}" srcOrd="2" destOrd="0" parTransId="{4C66375C-9C5A-40ED-8C06-BE2D722BD76D}" sibTransId="{F5226285-C8FC-4B89-BFA3-0F60280613CD}"/>
    <dgm:cxn modelId="{909439FA-D14B-4F4F-A3B4-381A6B603556}" type="presOf" srcId="{1964DE5D-6BBD-4ABA-817D-84CADDF488A9}" destId="{A6B3C24E-FFF4-E342-86E1-C1EEEBBD489E}" srcOrd="0" destOrd="0" presId="urn:microsoft.com/office/officeart/2005/8/layout/default"/>
    <dgm:cxn modelId="{C87C8A0D-FC1C-2149-B0B7-FA5CB156E4E0}" type="presParOf" srcId="{631F97DE-D4D9-214B-AB30-148312CA7103}" destId="{B651C51E-7652-2849-9535-98D731A38F85}" srcOrd="0" destOrd="0" presId="urn:microsoft.com/office/officeart/2005/8/layout/default"/>
    <dgm:cxn modelId="{8800BB7F-FF08-3040-8B3C-155767D0AC00}" type="presParOf" srcId="{631F97DE-D4D9-214B-AB30-148312CA7103}" destId="{DC63BDC8-392E-5541-BEB9-C881FE4F446D}" srcOrd="1" destOrd="0" presId="urn:microsoft.com/office/officeart/2005/8/layout/default"/>
    <dgm:cxn modelId="{26B6F20F-A16E-AC4F-8797-1B06112170F2}" type="presParOf" srcId="{631F97DE-D4D9-214B-AB30-148312CA7103}" destId="{4FA6F062-5AA8-2845-B922-1957F56D18FC}" srcOrd="2" destOrd="0" presId="urn:microsoft.com/office/officeart/2005/8/layout/default"/>
    <dgm:cxn modelId="{54561868-5870-084D-9E68-629322EFE3D1}" type="presParOf" srcId="{631F97DE-D4D9-214B-AB30-148312CA7103}" destId="{D9327798-AFF0-1145-979A-810F909E6256}" srcOrd="3" destOrd="0" presId="urn:microsoft.com/office/officeart/2005/8/layout/default"/>
    <dgm:cxn modelId="{35E926DC-1ACA-AC4B-8000-8B8DBDF49262}" type="presParOf" srcId="{631F97DE-D4D9-214B-AB30-148312CA7103}" destId="{A6B3C24E-FFF4-E342-86E1-C1EEEBBD489E}" srcOrd="4" destOrd="0" presId="urn:microsoft.com/office/officeart/2005/8/layout/default"/>
    <dgm:cxn modelId="{CEC9A340-8B4F-C24A-86FE-E57BEA80CF42}" type="presParOf" srcId="{631F97DE-D4D9-214B-AB30-148312CA7103}" destId="{80096E77-59C7-8143-B3E1-ED99A56BCA6C}" srcOrd="5" destOrd="0" presId="urn:microsoft.com/office/officeart/2005/8/layout/default"/>
    <dgm:cxn modelId="{2DDC43F9-4F15-6840-9177-279FD39227A8}" type="presParOf" srcId="{631F97DE-D4D9-214B-AB30-148312CA7103}" destId="{49250252-BB1E-5B45-B463-58A151746D81}" srcOrd="6" destOrd="0" presId="urn:microsoft.com/office/officeart/2005/8/layout/default"/>
    <dgm:cxn modelId="{3F9D9E9E-F5B0-D445-BC4F-6E73E2D45A33}" type="presParOf" srcId="{631F97DE-D4D9-214B-AB30-148312CA7103}" destId="{67F587F8-FA74-8E4B-97F0-BD36AFAAFD08}" srcOrd="7" destOrd="0" presId="urn:microsoft.com/office/officeart/2005/8/layout/default"/>
    <dgm:cxn modelId="{29699B67-4915-D643-9315-C08DD880A702}" type="presParOf" srcId="{631F97DE-D4D9-214B-AB30-148312CA7103}" destId="{C0607B04-9887-2344-8612-EA2D85161F03}" srcOrd="8" destOrd="0" presId="urn:microsoft.com/office/officeart/2005/8/layout/default"/>
    <dgm:cxn modelId="{E189BD30-95F3-DE4F-BECD-6F2DCF4C02F2}" type="presParOf" srcId="{631F97DE-D4D9-214B-AB30-148312CA7103}" destId="{204E24C4-1235-5045-8E9E-61EB17955A8F}" srcOrd="9" destOrd="0" presId="urn:microsoft.com/office/officeart/2005/8/layout/default"/>
    <dgm:cxn modelId="{C8FA126B-0B1D-4E4A-B15C-85039765B5DA}" type="presParOf" srcId="{631F97DE-D4D9-214B-AB30-148312CA7103}" destId="{E91C8F49-4CCF-824B-AE45-BB482F8D62CE}"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E6F182-EA83-40F5-85A3-9D5890793359}"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D0950DBD-1BAE-4729-840B-5198C978436C}">
      <dgm:prSet/>
      <dgm:spPr/>
      <dgm:t>
        <a:bodyPr/>
        <a:lstStyle/>
        <a:p>
          <a:r>
            <a:rPr lang="en-US" dirty="0"/>
            <a:t>Please join us with your parents on February 1, 2023 at 430pm for our Course Planning Q + A night. This is just for the Grade 10s going into Grade 11</a:t>
          </a:r>
        </a:p>
      </dgm:t>
    </dgm:pt>
    <dgm:pt modelId="{AEB4E485-8985-4841-B1D0-09F0A3D7D760}" type="parTrans" cxnId="{A5FCAAF1-052D-47BD-A580-8E54B01B61D6}">
      <dgm:prSet/>
      <dgm:spPr/>
      <dgm:t>
        <a:bodyPr/>
        <a:lstStyle/>
        <a:p>
          <a:endParaRPr lang="en-US"/>
        </a:p>
      </dgm:t>
    </dgm:pt>
    <dgm:pt modelId="{8F30B3A7-7EA2-4EFE-9671-D82D638311EB}" type="sibTrans" cxnId="{A5FCAAF1-052D-47BD-A580-8E54B01B61D6}">
      <dgm:prSet/>
      <dgm:spPr/>
      <dgm:t>
        <a:bodyPr/>
        <a:lstStyle/>
        <a:p>
          <a:endParaRPr lang="en-US"/>
        </a:p>
      </dgm:t>
    </dgm:pt>
    <dgm:pt modelId="{616DCAC5-C675-4BB0-91B7-B85D64812E53}">
      <dgm:prSet/>
      <dgm:spPr/>
      <dgm:t>
        <a:bodyPr/>
        <a:lstStyle/>
        <a:p>
          <a:r>
            <a:rPr lang="en-US"/>
            <a:t>Contact Mr. Lee and set an appointment at </a:t>
          </a:r>
          <a:r>
            <a:rPr lang="en-US">
              <a:hlinkClick xmlns:r="http://schemas.openxmlformats.org/officeDocument/2006/relationships" r:id="rId1"/>
            </a:rPr>
            <a:t>jolee@vsb.bc.ca</a:t>
          </a:r>
          <a:endParaRPr lang="en-US"/>
        </a:p>
      </dgm:t>
    </dgm:pt>
    <dgm:pt modelId="{36F3CF8B-0F42-4ACA-98A2-FDB93EA0C6CB}" type="parTrans" cxnId="{B85F3866-2643-4B38-A11D-1736137D73BE}">
      <dgm:prSet/>
      <dgm:spPr/>
      <dgm:t>
        <a:bodyPr/>
        <a:lstStyle/>
        <a:p>
          <a:endParaRPr lang="en-US"/>
        </a:p>
      </dgm:t>
    </dgm:pt>
    <dgm:pt modelId="{885A5552-F5B3-4F0C-B0C7-342F7FED06D8}" type="sibTrans" cxnId="{B85F3866-2643-4B38-A11D-1736137D73BE}">
      <dgm:prSet/>
      <dgm:spPr/>
      <dgm:t>
        <a:bodyPr/>
        <a:lstStyle/>
        <a:p>
          <a:endParaRPr lang="en-US"/>
        </a:p>
      </dgm:t>
    </dgm:pt>
    <dgm:pt modelId="{4CC86AF2-8632-4E47-BC62-C2ECADB6A05F}" type="pres">
      <dgm:prSet presAssocID="{64E6F182-EA83-40F5-85A3-9D5890793359}" presName="linear" presStyleCnt="0">
        <dgm:presLayoutVars>
          <dgm:animLvl val="lvl"/>
          <dgm:resizeHandles val="exact"/>
        </dgm:presLayoutVars>
      </dgm:prSet>
      <dgm:spPr/>
    </dgm:pt>
    <dgm:pt modelId="{5807A941-4AC4-1A49-9782-93470E4D147E}" type="pres">
      <dgm:prSet presAssocID="{D0950DBD-1BAE-4729-840B-5198C978436C}" presName="parentText" presStyleLbl="node1" presStyleIdx="0" presStyleCnt="2">
        <dgm:presLayoutVars>
          <dgm:chMax val="0"/>
          <dgm:bulletEnabled val="1"/>
        </dgm:presLayoutVars>
      </dgm:prSet>
      <dgm:spPr/>
    </dgm:pt>
    <dgm:pt modelId="{15434DAB-06F6-F243-85C3-BBC392976F90}" type="pres">
      <dgm:prSet presAssocID="{8F30B3A7-7EA2-4EFE-9671-D82D638311EB}" presName="spacer" presStyleCnt="0"/>
      <dgm:spPr/>
    </dgm:pt>
    <dgm:pt modelId="{64A19214-C273-8341-8436-9E6C57414E8A}" type="pres">
      <dgm:prSet presAssocID="{616DCAC5-C675-4BB0-91B7-B85D64812E53}" presName="parentText" presStyleLbl="node1" presStyleIdx="1" presStyleCnt="2">
        <dgm:presLayoutVars>
          <dgm:chMax val="0"/>
          <dgm:bulletEnabled val="1"/>
        </dgm:presLayoutVars>
      </dgm:prSet>
      <dgm:spPr/>
    </dgm:pt>
  </dgm:ptLst>
  <dgm:cxnLst>
    <dgm:cxn modelId="{B85F3866-2643-4B38-A11D-1736137D73BE}" srcId="{64E6F182-EA83-40F5-85A3-9D5890793359}" destId="{616DCAC5-C675-4BB0-91B7-B85D64812E53}" srcOrd="1" destOrd="0" parTransId="{36F3CF8B-0F42-4ACA-98A2-FDB93EA0C6CB}" sibTransId="{885A5552-F5B3-4F0C-B0C7-342F7FED06D8}"/>
    <dgm:cxn modelId="{E9B84FA5-BC9E-704B-8C6F-E1DE2505A72C}" type="presOf" srcId="{616DCAC5-C675-4BB0-91B7-B85D64812E53}" destId="{64A19214-C273-8341-8436-9E6C57414E8A}" srcOrd="0" destOrd="0" presId="urn:microsoft.com/office/officeart/2005/8/layout/vList2"/>
    <dgm:cxn modelId="{975EEDBE-FA3A-BF45-B8D2-DE3E3FDD6E3B}" type="presOf" srcId="{D0950DBD-1BAE-4729-840B-5198C978436C}" destId="{5807A941-4AC4-1A49-9782-93470E4D147E}" srcOrd="0" destOrd="0" presId="urn:microsoft.com/office/officeart/2005/8/layout/vList2"/>
    <dgm:cxn modelId="{9E1303E0-A1FF-4E46-85D7-C2F1164FE3F8}" type="presOf" srcId="{64E6F182-EA83-40F5-85A3-9D5890793359}" destId="{4CC86AF2-8632-4E47-BC62-C2ECADB6A05F}" srcOrd="0" destOrd="0" presId="urn:microsoft.com/office/officeart/2005/8/layout/vList2"/>
    <dgm:cxn modelId="{A5FCAAF1-052D-47BD-A580-8E54B01B61D6}" srcId="{64E6F182-EA83-40F5-85A3-9D5890793359}" destId="{D0950DBD-1BAE-4729-840B-5198C978436C}" srcOrd="0" destOrd="0" parTransId="{AEB4E485-8985-4841-B1D0-09F0A3D7D760}" sibTransId="{8F30B3A7-7EA2-4EFE-9671-D82D638311EB}"/>
    <dgm:cxn modelId="{763A3959-AEAC-B446-BDCE-0C3D7822851B}" type="presParOf" srcId="{4CC86AF2-8632-4E47-BC62-C2ECADB6A05F}" destId="{5807A941-4AC4-1A49-9782-93470E4D147E}" srcOrd="0" destOrd="0" presId="urn:microsoft.com/office/officeart/2005/8/layout/vList2"/>
    <dgm:cxn modelId="{0C227FE7-C23C-F841-8811-A5C7E817532E}" type="presParOf" srcId="{4CC86AF2-8632-4E47-BC62-C2ECADB6A05F}" destId="{15434DAB-06F6-F243-85C3-BBC392976F90}" srcOrd="1" destOrd="0" presId="urn:microsoft.com/office/officeart/2005/8/layout/vList2"/>
    <dgm:cxn modelId="{2CAA990B-56CC-3749-9CE2-9DD6F3741429}" type="presParOf" srcId="{4CC86AF2-8632-4E47-BC62-C2ECADB6A05F}" destId="{64A19214-C273-8341-8436-9E6C57414E8A}"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C5701-95FC-104B-A6B6-69B1113EDC0F}">
      <dsp:nvSpPr>
        <dsp:cNvPr id="0" name=""/>
        <dsp:cNvSpPr/>
      </dsp:nvSpPr>
      <dsp:spPr>
        <a:xfrm>
          <a:off x="201346" y="2284947"/>
          <a:ext cx="1605867" cy="48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dirty="0"/>
            <a:t>Feb 1, 2023 </a:t>
          </a:r>
        </a:p>
      </dsp:txBody>
      <dsp:txXfrm>
        <a:off x="201346" y="2284947"/>
        <a:ext cx="1605867" cy="480817"/>
      </dsp:txXfrm>
    </dsp:sp>
    <dsp:sp modelId="{A68DEB73-E550-1940-B779-48D28344BA41}">
      <dsp:nvSpPr>
        <dsp:cNvPr id="0" name=""/>
        <dsp:cNvSpPr/>
      </dsp:nvSpPr>
      <dsp:spPr>
        <a:xfrm>
          <a:off x="0" y="2042411"/>
          <a:ext cx="5019561" cy="170200"/>
        </a:xfrm>
        <a:prstGeom prst="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4384994-3BC7-584E-B99C-0FD9FC3F95F6}">
      <dsp:nvSpPr>
        <dsp:cNvPr id="0" name=""/>
        <dsp:cNvSpPr/>
      </dsp:nvSpPr>
      <dsp:spPr>
        <a:xfrm>
          <a:off x="121052" y="0"/>
          <a:ext cx="1766454" cy="1319057"/>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t>Course Planning Question and Answer Night via MS Teams (link in Grade 10 Channel), 4:30-5:30pm</a:t>
          </a:r>
        </a:p>
      </dsp:txBody>
      <dsp:txXfrm>
        <a:off x="121052" y="0"/>
        <a:ext cx="1766454" cy="1319057"/>
      </dsp:txXfrm>
    </dsp:sp>
    <dsp:sp modelId="{ABF64CB4-B97F-BE49-B8C3-7D18F710CF9A}">
      <dsp:nvSpPr>
        <dsp:cNvPr id="0" name=""/>
        <dsp:cNvSpPr/>
      </dsp:nvSpPr>
      <dsp:spPr>
        <a:xfrm>
          <a:off x="1004279" y="1319057"/>
          <a:ext cx="0" cy="723354"/>
        </a:xfrm>
        <a:prstGeom prst="line">
          <a:avLst/>
        </a:prstGeom>
        <a:gradFill rotWithShape="0">
          <a:gsLst>
            <a:gs pos="0">
              <a:schemeClr val="accent2">
                <a:tint val="94000"/>
                <a:satMod val="105000"/>
                <a:lumMod val="102000"/>
              </a:schemeClr>
            </a:gs>
            <a:gs pos="100000">
              <a:schemeClr val="accent2">
                <a:shade val="74000"/>
                <a:satMod val="128000"/>
                <a:lumMod val="100000"/>
              </a:schemeClr>
            </a:gs>
          </a:gsLst>
          <a:lin ang="5400000" scaled="0"/>
        </a:gradFill>
        <a:ln w="6350" cap="flat" cmpd="sng" algn="ctr">
          <a:solidFill>
            <a:schemeClr val="accent2">
              <a:hueOff val="0"/>
              <a:satOff val="0"/>
              <a:lumOff val="0"/>
              <a:alphaOff val="0"/>
            </a:schemeClr>
          </a:solidFill>
          <a:prstDash val="dash"/>
        </a:ln>
        <a:effectLst/>
      </dsp:spPr>
      <dsp:style>
        <a:lnRef idx="1">
          <a:scrgbClr r="0" g="0" b="0"/>
        </a:lnRef>
        <a:fillRef idx="3">
          <a:scrgbClr r="0" g="0" b="0"/>
        </a:fillRef>
        <a:effectRef idx="2">
          <a:scrgbClr r="0" g="0" b="0"/>
        </a:effectRef>
        <a:fontRef idx="minor">
          <a:schemeClr val="lt1"/>
        </a:fontRef>
      </dsp:style>
    </dsp:sp>
    <dsp:sp modelId="{668C6569-FC34-4942-B836-6F597624229E}">
      <dsp:nvSpPr>
        <dsp:cNvPr id="0" name=""/>
        <dsp:cNvSpPr/>
      </dsp:nvSpPr>
      <dsp:spPr>
        <a:xfrm>
          <a:off x="1205013" y="1489258"/>
          <a:ext cx="1605867" cy="48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dirty="0"/>
            <a:t>Feb 9, 2023 </a:t>
          </a:r>
        </a:p>
      </dsp:txBody>
      <dsp:txXfrm>
        <a:off x="1205013" y="1489258"/>
        <a:ext cx="1605867" cy="480817"/>
      </dsp:txXfrm>
    </dsp:sp>
    <dsp:sp modelId="{5A543209-D899-C64C-A101-AEA147EBB047}">
      <dsp:nvSpPr>
        <dsp:cNvPr id="0" name=""/>
        <dsp:cNvSpPr/>
      </dsp:nvSpPr>
      <dsp:spPr>
        <a:xfrm>
          <a:off x="1124719" y="2935966"/>
          <a:ext cx="1766454" cy="797617"/>
        </a:xfrm>
        <a:prstGeom prst="rect">
          <a:avLst/>
        </a:prstGeom>
        <a:solidFill>
          <a:schemeClr val="accent2">
            <a:tint val="40000"/>
            <a:alpha val="90000"/>
            <a:hueOff val="-398579"/>
            <a:satOff val="-14188"/>
            <a:lumOff val="-902"/>
            <a:alphaOff val="0"/>
          </a:schemeClr>
        </a:solidFill>
        <a:ln w="9525" cap="flat" cmpd="sng" algn="ctr">
          <a:solidFill>
            <a:schemeClr val="accent2">
              <a:tint val="40000"/>
              <a:alpha val="90000"/>
              <a:hueOff val="-398579"/>
              <a:satOff val="-14188"/>
              <a:lumOff val="-90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t>Course Planning session at FIT time in the Auditorium</a:t>
          </a:r>
        </a:p>
      </dsp:txBody>
      <dsp:txXfrm>
        <a:off x="1124719" y="2935966"/>
        <a:ext cx="1766454" cy="797617"/>
      </dsp:txXfrm>
    </dsp:sp>
    <dsp:sp modelId="{FD45FC24-07F5-0845-A895-B091DD693551}">
      <dsp:nvSpPr>
        <dsp:cNvPr id="0" name=""/>
        <dsp:cNvSpPr/>
      </dsp:nvSpPr>
      <dsp:spPr>
        <a:xfrm>
          <a:off x="2007946" y="2212612"/>
          <a:ext cx="0" cy="723354"/>
        </a:xfrm>
        <a:prstGeom prst="line">
          <a:avLst/>
        </a:prstGeom>
        <a:gradFill rotWithShape="0">
          <a:gsLst>
            <a:gs pos="0">
              <a:schemeClr val="accent2">
                <a:tint val="94000"/>
                <a:satMod val="105000"/>
                <a:lumMod val="102000"/>
              </a:schemeClr>
            </a:gs>
            <a:gs pos="100000">
              <a:schemeClr val="accent2">
                <a:shade val="74000"/>
                <a:satMod val="128000"/>
                <a:lumMod val="100000"/>
              </a:schemeClr>
            </a:gs>
          </a:gsLst>
          <a:lin ang="5400000" scaled="0"/>
        </a:gradFill>
        <a:ln w="6350" cap="flat" cmpd="sng" algn="ctr">
          <a:solidFill>
            <a:schemeClr val="accent2">
              <a:hueOff val="-489677"/>
              <a:satOff val="-10832"/>
              <a:lumOff val="-2157"/>
              <a:alphaOff val="0"/>
            </a:schemeClr>
          </a:solidFill>
          <a:prstDash val="dash"/>
        </a:ln>
        <a:effectLst/>
      </dsp:spPr>
      <dsp:style>
        <a:lnRef idx="1">
          <a:scrgbClr r="0" g="0" b="0"/>
        </a:lnRef>
        <a:fillRef idx="3">
          <a:scrgbClr r="0" g="0" b="0"/>
        </a:fillRef>
        <a:effectRef idx="2">
          <a:scrgbClr r="0" g="0" b="0"/>
        </a:effectRef>
        <a:fontRef idx="minor">
          <a:schemeClr val="lt1"/>
        </a:fontRef>
      </dsp:style>
    </dsp:sp>
    <dsp:sp modelId="{489E687C-E8FD-B347-A2C8-229BBAB4E58D}">
      <dsp:nvSpPr>
        <dsp:cNvPr id="0" name=""/>
        <dsp:cNvSpPr/>
      </dsp:nvSpPr>
      <dsp:spPr>
        <a:xfrm>
          <a:off x="951092" y="2074324"/>
          <a:ext cx="106375" cy="106375"/>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AE97F530-5221-7041-A249-75C4519D103D}">
      <dsp:nvSpPr>
        <dsp:cNvPr id="0" name=""/>
        <dsp:cNvSpPr/>
      </dsp:nvSpPr>
      <dsp:spPr>
        <a:xfrm>
          <a:off x="1954759" y="2074324"/>
          <a:ext cx="106375" cy="106375"/>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5BA54F7D-9B7B-7E4E-929C-018D6E391A0D}">
      <dsp:nvSpPr>
        <dsp:cNvPr id="0" name=""/>
        <dsp:cNvSpPr/>
      </dsp:nvSpPr>
      <dsp:spPr>
        <a:xfrm>
          <a:off x="2208680" y="2284947"/>
          <a:ext cx="1605867" cy="48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dirty="0"/>
            <a:t>1–19 Feb, 2023</a:t>
          </a:r>
        </a:p>
      </dsp:txBody>
      <dsp:txXfrm>
        <a:off x="2208680" y="2284947"/>
        <a:ext cx="1605867" cy="480817"/>
      </dsp:txXfrm>
    </dsp:sp>
    <dsp:sp modelId="{B924B90E-3B1E-0548-AE8C-B9F383AFF049}">
      <dsp:nvSpPr>
        <dsp:cNvPr id="0" name=""/>
        <dsp:cNvSpPr/>
      </dsp:nvSpPr>
      <dsp:spPr>
        <a:xfrm>
          <a:off x="2128387" y="354496"/>
          <a:ext cx="1766454" cy="964560"/>
        </a:xfrm>
        <a:prstGeom prst="rect">
          <a:avLst/>
        </a:prstGeom>
        <a:solidFill>
          <a:schemeClr val="accent2">
            <a:tint val="40000"/>
            <a:alpha val="90000"/>
            <a:hueOff val="-797157"/>
            <a:satOff val="-28376"/>
            <a:lumOff val="-1804"/>
            <a:alphaOff val="0"/>
          </a:schemeClr>
        </a:solidFill>
        <a:ln w="9525" cap="flat" cmpd="sng" algn="ctr">
          <a:solidFill>
            <a:schemeClr val="accent2">
              <a:tint val="40000"/>
              <a:alpha val="90000"/>
              <a:hueOff val="-797157"/>
              <a:satOff val="-28376"/>
              <a:lumOff val="-180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t>Course Planning – will be done online, open from February 1 – 19, 2023</a:t>
          </a:r>
        </a:p>
      </dsp:txBody>
      <dsp:txXfrm>
        <a:off x="2128387" y="354496"/>
        <a:ext cx="1766454" cy="964560"/>
      </dsp:txXfrm>
    </dsp:sp>
    <dsp:sp modelId="{FED339FB-B32B-FA48-A732-708B63CDA5DB}">
      <dsp:nvSpPr>
        <dsp:cNvPr id="0" name=""/>
        <dsp:cNvSpPr/>
      </dsp:nvSpPr>
      <dsp:spPr>
        <a:xfrm>
          <a:off x="3011614" y="1319057"/>
          <a:ext cx="0" cy="723354"/>
        </a:xfrm>
        <a:prstGeom prst="line">
          <a:avLst/>
        </a:prstGeom>
        <a:gradFill rotWithShape="0">
          <a:gsLst>
            <a:gs pos="0">
              <a:schemeClr val="accent2">
                <a:tint val="94000"/>
                <a:satMod val="105000"/>
                <a:lumMod val="102000"/>
              </a:schemeClr>
            </a:gs>
            <a:gs pos="100000">
              <a:schemeClr val="accent2">
                <a:shade val="74000"/>
                <a:satMod val="128000"/>
                <a:lumMod val="100000"/>
              </a:schemeClr>
            </a:gs>
          </a:gsLst>
          <a:lin ang="5400000" scaled="0"/>
        </a:gradFill>
        <a:ln w="6350" cap="flat" cmpd="sng" algn="ctr">
          <a:solidFill>
            <a:schemeClr val="accent2">
              <a:hueOff val="-979354"/>
              <a:satOff val="-21663"/>
              <a:lumOff val="-4313"/>
              <a:alphaOff val="0"/>
            </a:schemeClr>
          </a:solidFill>
          <a:prstDash val="dash"/>
        </a:ln>
        <a:effectLst/>
      </dsp:spPr>
      <dsp:style>
        <a:lnRef idx="1">
          <a:scrgbClr r="0" g="0" b="0"/>
        </a:lnRef>
        <a:fillRef idx="3">
          <a:scrgbClr r="0" g="0" b="0"/>
        </a:fillRef>
        <a:effectRef idx="2">
          <a:scrgbClr r="0" g="0" b="0"/>
        </a:effectRef>
        <a:fontRef idx="minor">
          <a:schemeClr val="lt1"/>
        </a:fontRef>
      </dsp:style>
    </dsp:sp>
    <dsp:sp modelId="{973B6F40-4994-4043-B5A0-A9F14866A428}">
      <dsp:nvSpPr>
        <dsp:cNvPr id="0" name=""/>
        <dsp:cNvSpPr/>
      </dsp:nvSpPr>
      <dsp:spPr>
        <a:xfrm>
          <a:off x="3212347" y="1489258"/>
          <a:ext cx="1605867" cy="48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dirty="0"/>
            <a:t>19 Feb. 2023</a:t>
          </a:r>
        </a:p>
      </dsp:txBody>
      <dsp:txXfrm>
        <a:off x="3212347" y="1489258"/>
        <a:ext cx="1605867" cy="480817"/>
      </dsp:txXfrm>
    </dsp:sp>
    <dsp:sp modelId="{A8849A3E-0270-CB45-AC71-805145461502}">
      <dsp:nvSpPr>
        <dsp:cNvPr id="0" name=""/>
        <dsp:cNvSpPr/>
      </dsp:nvSpPr>
      <dsp:spPr>
        <a:xfrm>
          <a:off x="3132054" y="2935966"/>
          <a:ext cx="1766454" cy="1150053"/>
        </a:xfrm>
        <a:prstGeom prst="rect">
          <a:avLst/>
        </a:prstGeom>
        <a:solidFill>
          <a:schemeClr val="accent2">
            <a:tint val="40000"/>
            <a:alpha val="90000"/>
            <a:hueOff val="-1195736"/>
            <a:satOff val="-42564"/>
            <a:lumOff val="-2706"/>
            <a:alphaOff val="0"/>
          </a:schemeClr>
        </a:solidFill>
        <a:ln w="9525" cap="flat" cmpd="sng" algn="ctr">
          <a:solidFill>
            <a:schemeClr val="accent2">
              <a:tint val="40000"/>
              <a:alpha val="90000"/>
              <a:hueOff val="-1195736"/>
              <a:satOff val="-42564"/>
              <a:lumOff val="-27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t>Due Date for completion of MS Teams Course Selection Form is February 19, 2023</a:t>
          </a:r>
        </a:p>
      </dsp:txBody>
      <dsp:txXfrm>
        <a:off x="3132054" y="2935966"/>
        <a:ext cx="1766454" cy="1150053"/>
      </dsp:txXfrm>
    </dsp:sp>
    <dsp:sp modelId="{713F0F0C-1F47-EF4D-9E99-A5E1B2D69E58}">
      <dsp:nvSpPr>
        <dsp:cNvPr id="0" name=""/>
        <dsp:cNvSpPr/>
      </dsp:nvSpPr>
      <dsp:spPr>
        <a:xfrm>
          <a:off x="4015281" y="2212612"/>
          <a:ext cx="0" cy="723354"/>
        </a:xfrm>
        <a:prstGeom prst="line">
          <a:avLst/>
        </a:prstGeom>
        <a:gradFill rotWithShape="0">
          <a:gsLst>
            <a:gs pos="0">
              <a:schemeClr val="accent2">
                <a:tint val="94000"/>
                <a:satMod val="105000"/>
                <a:lumMod val="102000"/>
              </a:schemeClr>
            </a:gs>
            <a:gs pos="100000">
              <a:schemeClr val="accent2">
                <a:shade val="74000"/>
                <a:satMod val="128000"/>
                <a:lumMod val="100000"/>
              </a:schemeClr>
            </a:gs>
          </a:gsLst>
          <a:lin ang="5400000" scaled="0"/>
        </a:gradFill>
        <a:ln w="6350" cap="flat" cmpd="sng" algn="ctr">
          <a:solidFill>
            <a:schemeClr val="accent2">
              <a:hueOff val="-1469031"/>
              <a:satOff val="-32495"/>
              <a:lumOff val="-6470"/>
              <a:alphaOff val="0"/>
            </a:schemeClr>
          </a:solidFill>
          <a:prstDash val="dash"/>
        </a:ln>
        <a:effectLst/>
      </dsp:spPr>
      <dsp:style>
        <a:lnRef idx="1">
          <a:scrgbClr r="0" g="0" b="0"/>
        </a:lnRef>
        <a:fillRef idx="3">
          <a:scrgbClr r="0" g="0" b="0"/>
        </a:fillRef>
        <a:effectRef idx="2">
          <a:scrgbClr r="0" g="0" b="0"/>
        </a:effectRef>
        <a:fontRef idx="minor">
          <a:schemeClr val="lt1"/>
        </a:fontRef>
      </dsp:style>
    </dsp:sp>
    <dsp:sp modelId="{4F4C7B94-029A-214E-B6AD-C7E50F0DD490}">
      <dsp:nvSpPr>
        <dsp:cNvPr id="0" name=""/>
        <dsp:cNvSpPr/>
      </dsp:nvSpPr>
      <dsp:spPr>
        <a:xfrm>
          <a:off x="2958426" y="2074324"/>
          <a:ext cx="106375" cy="106375"/>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8E18312E-CF93-A24A-A26C-EBD82DD16FEF}">
      <dsp:nvSpPr>
        <dsp:cNvPr id="0" name=""/>
        <dsp:cNvSpPr/>
      </dsp:nvSpPr>
      <dsp:spPr>
        <a:xfrm>
          <a:off x="3962093" y="2074324"/>
          <a:ext cx="106375" cy="106375"/>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48A55-A2B0-484D-872A-1E94498F75BB}">
      <dsp:nvSpPr>
        <dsp:cNvPr id="0" name=""/>
        <dsp:cNvSpPr/>
      </dsp:nvSpPr>
      <dsp:spPr>
        <a:xfrm>
          <a:off x="0" y="432"/>
          <a:ext cx="7429500" cy="101167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CA1DE1-8806-4729-81FB-C27CA567FEE0}">
      <dsp:nvSpPr>
        <dsp:cNvPr id="0" name=""/>
        <dsp:cNvSpPr/>
      </dsp:nvSpPr>
      <dsp:spPr>
        <a:xfrm>
          <a:off x="306030" y="228058"/>
          <a:ext cx="556418" cy="5564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C3090F-8770-4A20-86AD-9DD431525D0C}">
      <dsp:nvSpPr>
        <dsp:cNvPr id="0" name=""/>
        <dsp:cNvSpPr/>
      </dsp:nvSpPr>
      <dsp:spPr>
        <a:xfrm>
          <a:off x="1168479" y="432"/>
          <a:ext cx="6261020" cy="101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068" tIns="107068" rIns="107068" bIns="107068" numCol="1" spcCol="1270" anchor="ctr" anchorCtr="0">
          <a:noAutofit/>
        </a:bodyPr>
        <a:lstStyle/>
        <a:p>
          <a:pPr marL="0" lvl="0" indent="0" algn="l" defTabSz="933450">
            <a:lnSpc>
              <a:spcPct val="90000"/>
            </a:lnSpc>
            <a:spcBef>
              <a:spcPct val="0"/>
            </a:spcBef>
            <a:spcAft>
              <a:spcPct val="35000"/>
            </a:spcAft>
            <a:buNone/>
          </a:pPr>
          <a:r>
            <a:rPr lang="en-US" sz="2100" kern="1200"/>
            <a:t>Workplace Math 10 students will go into Workplace Math 11, this will be sufficient to graduate and enter SOME trades courses</a:t>
          </a:r>
        </a:p>
      </dsp:txBody>
      <dsp:txXfrm>
        <a:off x="1168479" y="432"/>
        <a:ext cx="6261020" cy="1011670"/>
      </dsp:txXfrm>
    </dsp:sp>
    <dsp:sp modelId="{0A17A69D-8746-4403-80F5-6636554F61F9}">
      <dsp:nvSpPr>
        <dsp:cNvPr id="0" name=""/>
        <dsp:cNvSpPr/>
      </dsp:nvSpPr>
      <dsp:spPr>
        <a:xfrm>
          <a:off x="0" y="1265020"/>
          <a:ext cx="7429500" cy="101167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A5DFAD-80EA-405A-8CBE-2955799C038A}">
      <dsp:nvSpPr>
        <dsp:cNvPr id="0" name=""/>
        <dsp:cNvSpPr/>
      </dsp:nvSpPr>
      <dsp:spPr>
        <a:xfrm>
          <a:off x="306030" y="1492646"/>
          <a:ext cx="556418" cy="5564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992E6B-C08F-4489-9C3E-50C91468DC25}">
      <dsp:nvSpPr>
        <dsp:cNvPr id="0" name=""/>
        <dsp:cNvSpPr/>
      </dsp:nvSpPr>
      <dsp:spPr>
        <a:xfrm>
          <a:off x="1168479" y="1265020"/>
          <a:ext cx="6261020" cy="101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068" tIns="107068" rIns="107068" bIns="107068" numCol="1" spcCol="1270" anchor="ctr" anchorCtr="0">
          <a:noAutofit/>
        </a:bodyPr>
        <a:lstStyle/>
        <a:p>
          <a:pPr marL="0" lvl="0" indent="0" algn="l" defTabSz="933450">
            <a:lnSpc>
              <a:spcPct val="90000"/>
            </a:lnSpc>
            <a:spcBef>
              <a:spcPct val="0"/>
            </a:spcBef>
            <a:spcAft>
              <a:spcPct val="35000"/>
            </a:spcAft>
            <a:buNone/>
          </a:pPr>
          <a:r>
            <a:rPr lang="en-US" sz="2100" kern="1200"/>
            <a:t>Workplace Math 10 </a:t>
          </a:r>
          <a:r>
            <a:rPr lang="en-US" sz="2100" kern="1200">
              <a:sym typeface="Wingdings" panose="05000000000000000000" pitchFamily="2" charset="2"/>
            </a:rPr>
            <a:t></a:t>
          </a:r>
          <a:r>
            <a:rPr lang="en-US" sz="2100" kern="1200"/>
            <a:t> Workplace Math 11</a:t>
          </a:r>
        </a:p>
      </dsp:txBody>
      <dsp:txXfrm>
        <a:off x="1168479" y="1265020"/>
        <a:ext cx="6261020" cy="1011670"/>
      </dsp:txXfrm>
    </dsp:sp>
    <dsp:sp modelId="{9CDB54DD-5257-4E67-AF7E-98D1E422E140}">
      <dsp:nvSpPr>
        <dsp:cNvPr id="0" name=""/>
        <dsp:cNvSpPr/>
      </dsp:nvSpPr>
      <dsp:spPr>
        <a:xfrm>
          <a:off x="0" y="2529608"/>
          <a:ext cx="7429500" cy="101167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DCECB1-A6A6-4482-8572-F8F70C725C15}">
      <dsp:nvSpPr>
        <dsp:cNvPr id="0" name=""/>
        <dsp:cNvSpPr/>
      </dsp:nvSpPr>
      <dsp:spPr>
        <a:xfrm>
          <a:off x="306030" y="2757234"/>
          <a:ext cx="556418" cy="5564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D91B61-9C58-4472-8423-50872A873630}">
      <dsp:nvSpPr>
        <dsp:cNvPr id="0" name=""/>
        <dsp:cNvSpPr/>
      </dsp:nvSpPr>
      <dsp:spPr>
        <a:xfrm>
          <a:off x="1168479" y="2529608"/>
          <a:ext cx="6261020" cy="101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068" tIns="107068" rIns="107068" bIns="107068" numCol="1" spcCol="1270" anchor="ctr" anchorCtr="0">
          <a:noAutofit/>
        </a:bodyPr>
        <a:lstStyle/>
        <a:p>
          <a:pPr marL="0" lvl="0" indent="0" algn="l" defTabSz="933450">
            <a:lnSpc>
              <a:spcPct val="90000"/>
            </a:lnSpc>
            <a:spcBef>
              <a:spcPct val="0"/>
            </a:spcBef>
            <a:spcAft>
              <a:spcPct val="35000"/>
            </a:spcAft>
            <a:buNone/>
          </a:pPr>
          <a:r>
            <a:rPr lang="en-US" sz="2100" kern="1200"/>
            <a:t>Students in Foundations of Math and Pre-Calculus 10 can choose one of two pathways (see next slide)</a:t>
          </a:r>
        </a:p>
      </dsp:txBody>
      <dsp:txXfrm>
        <a:off x="1168479" y="2529608"/>
        <a:ext cx="6261020" cy="10116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967EA-3A04-1145-AC0A-C6E7B086D3CB}">
      <dsp:nvSpPr>
        <dsp:cNvPr id="0" name=""/>
        <dsp:cNvSpPr/>
      </dsp:nvSpPr>
      <dsp:spPr>
        <a:xfrm>
          <a:off x="0" y="28711"/>
          <a:ext cx="5019561" cy="1006200"/>
        </a:xfrm>
        <a:prstGeom prst="round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This is an Off timetable course that will be delivered in 2 parts.  1</a:t>
          </a:r>
          <a:r>
            <a:rPr lang="en-US" sz="2000" kern="1200" baseline="30000"/>
            <a:t>st</a:t>
          </a:r>
          <a:r>
            <a:rPr lang="en-US" sz="2000" kern="1200"/>
            <a:t> portion in Grade 11 and the other in Grade 12.</a:t>
          </a:r>
        </a:p>
      </dsp:txBody>
      <dsp:txXfrm>
        <a:off x="49119" y="77830"/>
        <a:ext cx="4921323" cy="907962"/>
      </dsp:txXfrm>
    </dsp:sp>
    <dsp:sp modelId="{028EA84E-7BD7-5543-855F-BD1ECB8C52C4}">
      <dsp:nvSpPr>
        <dsp:cNvPr id="0" name=""/>
        <dsp:cNvSpPr/>
      </dsp:nvSpPr>
      <dsp:spPr>
        <a:xfrm>
          <a:off x="0" y="1092512"/>
          <a:ext cx="5019561" cy="1006200"/>
        </a:xfrm>
        <a:prstGeom prst="roundRect">
          <a:avLst/>
        </a:prstGeom>
        <a:gradFill rotWithShape="0">
          <a:gsLst>
            <a:gs pos="0">
              <a:schemeClr val="accent2">
                <a:hueOff val="-489677"/>
                <a:satOff val="-10832"/>
                <a:lumOff val="-2157"/>
                <a:alphaOff val="0"/>
                <a:tint val="94000"/>
                <a:satMod val="105000"/>
                <a:lumMod val="102000"/>
              </a:schemeClr>
            </a:gs>
            <a:gs pos="100000">
              <a:schemeClr val="accent2">
                <a:hueOff val="-489677"/>
                <a:satOff val="-10832"/>
                <a:lumOff val="-2157"/>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Both CLC 11 and 12 are worth 2 credits each</a:t>
          </a:r>
        </a:p>
      </dsp:txBody>
      <dsp:txXfrm>
        <a:off x="49119" y="1141631"/>
        <a:ext cx="4921323" cy="907962"/>
      </dsp:txXfrm>
    </dsp:sp>
    <dsp:sp modelId="{6A4FFF74-3B28-6045-8A6F-6C67F4263B1F}">
      <dsp:nvSpPr>
        <dsp:cNvPr id="0" name=""/>
        <dsp:cNvSpPr/>
      </dsp:nvSpPr>
      <dsp:spPr>
        <a:xfrm>
          <a:off x="0" y="2156312"/>
          <a:ext cx="5019561" cy="1006200"/>
        </a:xfrm>
        <a:prstGeom prst="roundRect">
          <a:avLst/>
        </a:prstGeom>
        <a:gradFill rotWithShape="0">
          <a:gsLst>
            <a:gs pos="0">
              <a:schemeClr val="accent2">
                <a:hueOff val="-979354"/>
                <a:satOff val="-21663"/>
                <a:lumOff val="-4313"/>
                <a:alphaOff val="0"/>
                <a:tint val="94000"/>
                <a:satMod val="105000"/>
                <a:lumMod val="102000"/>
              </a:schemeClr>
            </a:gs>
            <a:gs pos="100000">
              <a:schemeClr val="accent2">
                <a:hueOff val="-979354"/>
                <a:satOff val="-21663"/>
                <a:lumOff val="-4313"/>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These courses will be delivered during the school year with 6-10 assignments throughout the year </a:t>
          </a:r>
        </a:p>
      </dsp:txBody>
      <dsp:txXfrm>
        <a:off x="49119" y="2205431"/>
        <a:ext cx="4921323" cy="907962"/>
      </dsp:txXfrm>
    </dsp:sp>
    <dsp:sp modelId="{6D0AFE87-C77F-6D41-AF1D-59898F3D8AA4}">
      <dsp:nvSpPr>
        <dsp:cNvPr id="0" name=""/>
        <dsp:cNvSpPr/>
      </dsp:nvSpPr>
      <dsp:spPr>
        <a:xfrm>
          <a:off x="0" y="3220112"/>
          <a:ext cx="5019561" cy="1006200"/>
        </a:xfrm>
        <a:prstGeom prst="roundRect">
          <a:avLst/>
        </a:prstGeom>
        <a:gradFill rotWithShape="0">
          <a:gsLst>
            <a:gs pos="0">
              <a:schemeClr val="accent2">
                <a:hueOff val="-1469031"/>
                <a:satOff val="-32495"/>
                <a:lumOff val="-6470"/>
                <a:alphaOff val="0"/>
                <a:tint val="94000"/>
                <a:satMod val="105000"/>
                <a:lumMod val="102000"/>
              </a:schemeClr>
            </a:gs>
            <a:gs pos="100000">
              <a:schemeClr val="accent2">
                <a:hueOff val="-1469031"/>
                <a:satOff val="-32495"/>
                <a:lumOff val="-647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Students will be assigned to a teacher, to which they will submit their assignments</a:t>
          </a:r>
        </a:p>
      </dsp:txBody>
      <dsp:txXfrm>
        <a:off x="49119" y="3269231"/>
        <a:ext cx="4921323" cy="9079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B66EB-3075-49F2-9513-8ED55F6D30FB}">
      <dsp:nvSpPr>
        <dsp:cNvPr id="0" name=""/>
        <dsp:cNvSpPr/>
      </dsp:nvSpPr>
      <dsp:spPr>
        <a:xfrm>
          <a:off x="0" y="3324"/>
          <a:ext cx="5019561" cy="70806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73F2FF-74FE-4E14-8F24-84ECC4B4FAE3}">
      <dsp:nvSpPr>
        <dsp:cNvPr id="0" name=""/>
        <dsp:cNvSpPr/>
      </dsp:nvSpPr>
      <dsp:spPr>
        <a:xfrm>
          <a:off x="214188" y="162638"/>
          <a:ext cx="389434" cy="3894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FE18F8-4106-4BC4-86A9-34528C1D20EF}">
      <dsp:nvSpPr>
        <dsp:cNvPr id="0" name=""/>
        <dsp:cNvSpPr/>
      </dsp:nvSpPr>
      <dsp:spPr>
        <a:xfrm>
          <a:off x="817812" y="3324"/>
          <a:ext cx="4201748" cy="70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7" tIns="74937" rIns="74937" bIns="74937" numCol="1" spcCol="1270" anchor="ctr" anchorCtr="0">
          <a:noAutofit/>
        </a:bodyPr>
        <a:lstStyle/>
        <a:p>
          <a:pPr marL="0" lvl="0" indent="0" algn="l" defTabSz="622300">
            <a:lnSpc>
              <a:spcPct val="90000"/>
            </a:lnSpc>
            <a:spcBef>
              <a:spcPct val="0"/>
            </a:spcBef>
            <a:spcAft>
              <a:spcPct val="35000"/>
            </a:spcAft>
            <a:buNone/>
          </a:pPr>
          <a:r>
            <a:rPr lang="en-US" sz="1400" kern="1200" dirty="0"/>
            <a:t>Literary Studies 11/New Media 11 and English Studies 12/English First Peoples 12</a:t>
          </a:r>
        </a:p>
      </dsp:txBody>
      <dsp:txXfrm>
        <a:off x="817812" y="3324"/>
        <a:ext cx="4201748" cy="708062"/>
      </dsp:txXfrm>
    </dsp:sp>
    <dsp:sp modelId="{B5273DEC-ED0A-43D4-A2AE-89753744CCFA}">
      <dsp:nvSpPr>
        <dsp:cNvPr id="0" name=""/>
        <dsp:cNvSpPr/>
      </dsp:nvSpPr>
      <dsp:spPr>
        <a:xfrm>
          <a:off x="0" y="888402"/>
          <a:ext cx="5019561" cy="70806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840998-44D6-44C1-8BB6-42F5041D6203}">
      <dsp:nvSpPr>
        <dsp:cNvPr id="0" name=""/>
        <dsp:cNvSpPr/>
      </dsp:nvSpPr>
      <dsp:spPr>
        <a:xfrm>
          <a:off x="214188" y="1047716"/>
          <a:ext cx="389434" cy="3894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F31990-BB73-467A-B4C2-97E3F27BB6B0}">
      <dsp:nvSpPr>
        <dsp:cNvPr id="0" name=""/>
        <dsp:cNvSpPr/>
      </dsp:nvSpPr>
      <dsp:spPr>
        <a:xfrm>
          <a:off x="817812" y="888402"/>
          <a:ext cx="4201748" cy="70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7" tIns="74937" rIns="74937" bIns="74937" numCol="1" spcCol="1270" anchor="ctr" anchorCtr="0">
          <a:noAutofit/>
        </a:bodyPr>
        <a:lstStyle/>
        <a:p>
          <a:pPr marL="0" lvl="0" indent="0" algn="l" defTabSz="622300">
            <a:lnSpc>
              <a:spcPct val="90000"/>
            </a:lnSpc>
            <a:spcBef>
              <a:spcPct val="0"/>
            </a:spcBef>
            <a:spcAft>
              <a:spcPct val="35000"/>
            </a:spcAft>
            <a:buNone/>
          </a:pPr>
          <a:r>
            <a:rPr lang="en-US" sz="1400" kern="1200" dirty="0"/>
            <a:t>Pre-Calculus 11 and 12 (or Foundations 12 depending on school/faculty)</a:t>
          </a:r>
        </a:p>
      </dsp:txBody>
      <dsp:txXfrm>
        <a:off x="817812" y="888402"/>
        <a:ext cx="4201748" cy="708062"/>
      </dsp:txXfrm>
    </dsp:sp>
    <dsp:sp modelId="{CB24E9E7-4EF2-40EB-9593-B7300C42C3F2}">
      <dsp:nvSpPr>
        <dsp:cNvPr id="0" name=""/>
        <dsp:cNvSpPr/>
      </dsp:nvSpPr>
      <dsp:spPr>
        <a:xfrm>
          <a:off x="0" y="1773480"/>
          <a:ext cx="5019561" cy="70806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DDF4A8-7C1A-4211-8D67-8BED083344E6}">
      <dsp:nvSpPr>
        <dsp:cNvPr id="0" name=""/>
        <dsp:cNvSpPr/>
      </dsp:nvSpPr>
      <dsp:spPr>
        <a:xfrm>
          <a:off x="214188" y="1932794"/>
          <a:ext cx="389434" cy="3894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88317C-D46E-4A3A-AF9B-078951FDAFA3}">
      <dsp:nvSpPr>
        <dsp:cNvPr id="0" name=""/>
        <dsp:cNvSpPr/>
      </dsp:nvSpPr>
      <dsp:spPr>
        <a:xfrm>
          <a:off x="817812" y="1773480"/>
          <a:ext cx="4201748" cy="70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7" tIns="74937" rIns="74937" bIns="74937" numCol="1" spcCol="1270" anchor="ctr" anchorCtr="0">
          <a:noAutofit/>
        </a:bodyPr>
        <a:lstStyle/>
        <a:p>
          <a:pPr marL="0" lvl="0" indent="0" algn="l" defTabSz="622300">
            <a:lnSpc>
              <a:spcPct val="90000"/>
            </a:lnSpc>
            <a:spcBef>
              <a:spcPct val="0"/>
            </a:spcBef>
            <a:spcAft>
              <a:spcPct val="35000"/>
            </a:spcAft>
            <a:buNone/>
          </a:pPr>
          <a:r>
            <a:rPr lang="en-US" sz="1400" kern="1200"/>
            <a:t>A Language 11 (school dependent)</a:t>
          </a:r>
        </a:p>
      </dsp:txBody>
      <dsp:txXfrm>
        <a:off x="817812" y="1773480"/>
        <a:ext cx="4201748" cy="708062"/>
      </dsp:txXfrm>
    </dsp:sp>
    <dsp:sp modelId="{A61FE890-0D01-45EA-947D-85A5C662F922}">
      <dsp:nvSpPr>
        <dsp:cNvPr id="0" name=""/>
        <dsp:cNvSpPr/>
      </dsp:nvSpPr>
      <dsp:spPr>
        <a:xfrm>
          <a:off x="0" y="2658558"/>
          <a:ext cx="5019561" cy="70806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25C319-6B64-446F-8784-2732FC26674B}">
      <dsp:nvSpPr>
        <dsp:cNvPr id="0" name=""/>
        <dsp:cNvSpPr/>
      </dsp:nvSpPr>
      <dsp:spPr>
        <a:xfrm>
          <a:off x="214188" y="2817873"/>
          <a:ext cx="389434" cy="3894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AF1058-D74B-4415-B4E7-04BA6D6C43FF}">
      <dsp:nvSpPr>
        <dsp:cNvPr id="0" name=""/>
        <dsp:cNvSpPr/>
      </dsp:nvSpPr>
      <dsp:spPr>
        <a:xfrm>
          <a:off x="817812" y="2658558"/>
          <a:ext cx="4201748" cy="70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7" tIns="74937" rIns="74937" bIns="74937" numCol="1" spcCol="1270" anchor="ctr" anchorCtr="0">
          <a:noAutofit/>
        </a:bodyPr>
        <a:lstStyle/>
        <a:p>
          <a:pPr marL="0" lvl="0" indent="0" algn="l" defTabSz="622300">
            <a:lnSpc>
              <a:spcPct val="90000"/>
            </a:lnSpc>
            <a:spcBef>
              <a:spcPct val="0"/>
            </a:spcBef>
            <a:spcAft>
              <a:spcPct val="35000"/>
            </a:spcAft>
            <a:buNone/>
          </a:pPr>
          <a:r>
            <a:rPr lang="en-US" sz="1400" kern="1200" dirty="0"/>
            <a:t>Life Science11or Chemistry11 or Physics 11 or Environmental Science 11(depending on school/program)</a:t>
          </a:r>
        </a:p>
      </dsp:txBody>
      <dsp:txXfrm>
        <a:off x="817812" y="2658558"/>
        <a:ext cx="4201748" cy="708062"/>
      </dsp:txXfrm>
    </dsp:sp>
    <dsp:sp modelId="{7C26ED8C-E7AE-46BA-AAA6-139F593B3179}">
      <dsp:nvSpPr>
        <dsp:cNvPr id="0" name=""/>
        <dsp:cNvSpPr/>
      </dsp:nvSpPr>
      <dsp:spPr>
        <a:xfrm>
          <a:off x="0" y="3543637"/>
          <a:ext cx="5019561" cy="70806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D66467-ED1C-4521-8EB0-65379EEF1CC5}">
      <dsp:nvSpPr>
        <dsp:cNvPr id="0" name=""/>
        <dsp:cNvSpPr/>
      </dsp:nvSpPr>
      <dsp:spPr>
        <a:xfrm>
          <a:off x="214188" y="3702951"/>
          <a:ext cx="389434" cy="3894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59EE64-C7A4-4D3D-8D5E-351114293F6B}">
      <dsp:nvSpPr>
        <dsp:cNvPr id="0" name=""/>
        <dsp:cNvSpPr/>
      </dsp:nvSpPr>
      <dsp:spPr>
        <a:xfrm>
          <a:off x="817812" y="3543637"/>
          <a:ext cx="4201748" cy="70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7" tIns="74937" rIns="74937" bIns="74937" numCol="1" spcCol="1270" anchor="ctr" anchorCtr="0">
          <a:noAutofit/>
        </a:bodyPr>
        <a:lstStyle/>
        <a:p>
          <a:pPr marL="0" lvl="0" indent="0" algn="l" defTabSz="622300">
            <a:lnSpc>
              <a:spcPct val="90000"/>
            </a:lnSpc>
            <a:spcBef>
              <a:spcPct val="0"/>
            </a:spcBef>
            <a:spcAft>
              <a:spcPct val="35000"/>
            </a:spcAft>
            <a:buNone/>
          </a:pPr>
          <a:r>
            <a:rPr lang="en-US" sz="1400" kern="1200" dirty="0"/>
            <a:t>At this time, Workplace Math and Science for Citizens do not lead to direct entry</a:t>
          </a:r>
        </a:p>
      </dsp:txBody>
      <dsp:txXfrm>
        <a:off x="817812" y="3543637"/>
        <a:ext cx="4201748" cy="7080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B8E14-6676-4B6D-B03D-EF2F8A9A7B05}">
      <dsp:nvSpPr>
        <dsp:cNvPr id="0" name=""/>
        <dsp:cNvSpPr/>
      </dsp:nvSpPr>
      <dsp:spPr>
        <a:xfrm>
          <a:off x="0" y="3324"/>
          <a:ext cx="5019561" cy="7080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58255-5E04-413E-8884-6A13DD5BD7CD}">
      <dsp:nvSpPr>
        <dsp:cNvPr id="0" name=""/>
        <dsp:cNvSpPr/>
      </dsp:nvSpPr>
      <dsp:spPr>
        <a:xfrm>
          <a:off x="214188" y="162638"/>
          <a:ext cx="389434" cy="3894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4AEEA6-1BA0-403E-8769-2149581C3EA9}">
      <dsp:nvSpPr>
        <dsp:cNvPr id="0" name=""/>
        <dsp:cNvSpPr/>
      </dsp:nvSpPr>
      <dsp:spPr>
        <a:xfrm>
          <a:off x="817812" y="3324"/>
          <a:ext cx="4201748" cy="70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7" tIns="74937" rIns="74937" bIns="74937" numCol="1" spcCol="1270" anchor="ctr" anchorCtr="0">
          <a:noAutofit/>
        </a:bodyPr>
        <a:lstStyle/>
        <a:p>
          <a:pPr marL="0" lvl="0" indent="0" algn="l" defTabSz="844550">
            <a:lnSpc>
              <a:spcPct val="90000"/>
            </a:lnSpc>
            <a:spcBef>
              <a:spcPct val="0"/>
            </a:spcBef>
            <a:spcAft>
              <a:spcPct val="35000"/>
            </a:spcAft>
            <a:buNone/>
          </a:pPr>
          <a:r>
            <a:rPr lang="en-US" sz="1900" kern="1200"/>
            <a:t>Apply early on in your Grade 12 year (October 1)</a:t>
          </a:r>
        </a:p>
      </dsp:txBody>
      <dsp:txXfrm>
        <a:off x="817812" y="3324"/>
        <a:ext cx="4201748" cy="708062"/>
      </dsp:txXfrm>
    </dsp:sp>
    <dsp:sp modelId="{C8AB47F2-F9A2-4B01-9796-79DEF529A631}">
      <dsp:nvSpPr>
        <dsp:cNvPr id="0" name=""/>
        <dsp:cNvSpPr/>
      </dsp:nvSpPr>
      <dsp:spPr>
        <a:xfrm>
          <a:off x="0" y="888402"/>
          <a:ext cx="5019561" cy="7080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5CDB4C-975F-4592-99C9-C7ACC13DA823}">
      <dsp:nvSpPr>
        <dsp:cNvPr id="0" name=""/>
        <dsp:cNvSpPr/>
      </dsp:nvSpPr>
      <dsp:spPr>
        <a:xfrm>
          <a:off x="214188" y="1047716"/>
          <a:ext cx="389434" cy="3894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F0E8A4-E02E-4CB2-B65B-B3039CD79F5F}">
      <dsp:nvSpPr>
        <dsp:cNvPr id="0" name=""/>
        <dsp:cNvSpPr/>
      </dsp:nvSpPr>
      <dsp:spPr>
        <a:xfrm>
          <a:off x="817812" y="888402"/>
          <a:ext cx="4201748" cy="70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7" tIns="74937" rIns="74937" bIns="74937" numCol="1" spcCol="1270" anchor="ctr" anchorCtr="0">
          <a:noAutofit/>
        </a:bodyPr>
        <a:lstStyle/>
        <a:p>
          <a:pPr marL="0" lvl="0" indent="0" algn="l" defTabSz="844550">
            <a:lnSpc>
              <a:spcPct val="90000"/>
            </a:lnSpc>
            <a:spcBef>
              <a:spcPct val="0"/>
            </a:spcBef>
            <a:spcAft>
              <a:spcPct val="35000"/>
            </a:spcAft>
            <a:buNone/>
          </a:pPr>
          <a:r>
            <a:rPr lang="en-US" sz="1900" kern="1200"/>
            <a:t>Basic high school graduation requirements (C average or higher)</a:t>
          </a:r>
        </a:p>
      </dsp:txBody>
      <dsp:txXfrm>
        <a:off x="817812" y="888402"/>
        <a:ext cx="4201748" cy="708062"/>
      </dsp:txXfrm>
    </dsp:sp>
    <dsp:sp modelId="{F581AAF8-FB82-48D8-9248-9A079B9F5508}">
      <dsp:nvSpPr>
        <dsp:cNvPr id="0" name=""/>
        <dsp:cNvSpPr/>
      </dsp:nvSpPr>
      <dsp:spPr>
        <a:xfrm>
          <a:off x="0" y="1773480"/>
          <a:ext cx="5019561" cy="7080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8C4121-18CC-48BB-B80D-3A7C2F681FE6}">
      <dsp:nvSpPr>
        <dsp:cNvPr id="0" name=""/>
        <dsp:cNvSpPr/>
      </dsp:nvSpPr>
      <dsp:spPr>
        <a:xfrm>
          <a:off x="214188" y="1932794"/>
          <a:ext cx="389434" cy="3894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3038A7-41EC-49BB-892A-DBC498F50BD0}">
      <dsp:nvSpPr>
        <dsp:cNvPr id="0" name=""/>
        <dsp:cNvSpPr/>
      </dsp:nvSpPr>
      <dsp:spPr>
        <a:xfrm>
          <a:off x="817812" y="1773480"/>
          <a:ext cx="4201748" cy="70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7" tIns="74937" rIns="74937" bIns="74937" numCol="1" spcCol="1270" anchor="ctr" anchorCtr="0">
          <a:noAutofit/>
        </a:bodyPr>
        <a:lstStyle/>
        <a:p>
          <a:pPr marL="0" lvl="0" indent="0" algn="l" defTabSz="844550">
            <a:lnSpc>
              <a:spcPct val="90000"/>
            </a:lnSpc>
            <a:spcBef>
              <a:spcPct val="0"/>
            </a:spcBef>
            <a:spcAft>
              <a:spcPct val="35000"/>
            </a:spcAft>
            <a:buNone/>
          </a:pPr>
          <a:r>
            <a:rPr lang="en-US" sz="1900" kern="1200"/>
            <a:t>Typically smaller classes</a:t>
          </a:r>
        </a:p>
      </dsp:txBody>
      <dsp:txXfrm>
        <a:off x="817812" y="1773480"/>
        <a:ext cx="4201748" cy="708062"/>
      </dsp:txXfrm>
    </dsp:sp>
    <dsp:sp modelId="{8F772D54-956C-4FC5-8B18-3C22D8D09A76}">
      <dsp:nvSpPr>
        <dsp:cNvPr id="0" name=""/>
        <dsp:cNvSpPr/>
      </dsp:nvSpPr>
      <dsp:spPr>
        <a:xfrm>
          <a:off x="0" y="2658558"/>
          <a:ext cx="5019561" cy="7080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73494F-8472-4C65-A36E-7149EA7F133D}">
      <dsp:nvSpPr>
        <dsp:cNvPr id="0" name=""/>
        <dsp:cNvSpPr/>
      </dsp:nvSpPr>
      <dsp:spPr>
        <a:xfrm>
          <a:off x="214188" y="2817873"/>
          <a:ext cx="389434" cy="3894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3C552E-3AF8-4857-A1C6-31797A9CE127}">
      <dsp:nvSpPr>
        <dsp:cNvPr id="0" name=""/>
        <dsp:cNvSpPr/>
      </dsp:nvSpPr>
      <dsp:spPr>
        <a:xfrm>
          <a:off x="817812" y="2658558"/>
          <a:ext cx="4201748" cy="70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7" tIns="74937" rIns="74937" bIns="74937" numCol="1" spcCol="1270" anchor="ctr" anchorCtr="0">
          <a:noAutofit/>
        </a:bodyPr>
        <a:lstStyle/>
        <a:p>
          <a:pPr marL="0" lvl="0" indent="0" algn="l" defTabSz="844550">
            <a:lnSpc>
              <a:spcPct val="90000"/>
            </a:lnSpc>
            <a:spcBef>
              <a:spcPct val="0"/>
            </a:spcBef>
            <a:spcAft>
              <a:spcPct val="35000"/>
            </a:spcAft>
            <a:buNone/>
          </a:pPr>
          <a:r>
            <a:rPr lang="en-US" sz="1900" kern="1200"/>
            <a:t>Tuition is less expensive</a:t>
          </a:r>
        </a:p>
      </dsp:txBody>
      <dsp:txXfrm>
        <a:off x="817812" y="2658558"/>
        <a:ext cx="4201748" cy="708062"/>
      </dsp:txXfrm>
    </dsp:sp>
    <dsp:sp modelId="{A40090B8-593D-463F-A085-9336634A4424}">
      <dsp:nvSpPr>
        <dsp:cNvPr id="0" name=""/>
        <dsp:cNvSpPr/>
      </dsp:nvSpPr>
      <dsp:spPr>
        <a:xfrm>
          <a:off x="0" y="3543637"/>
          <a:ext cx="5019561" cy="7080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74FFB3-B458-4899-A0F6-29F95CA8D9A7}">
      <dsp:nvSpPr>
        <dsp:cNvPr id="0" name=""/>
        <dsp:cNvSpPr/>
      </dsp:nvSpPr>
      <dsp:spPr>
        <a:xfrm>
          <a:off x="214188" y="3702951"/>
          <a:ext cx="389434" cy="3894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AFA82A-7864-4AF8-BD85-0FFA4970AF93}">
      <dsp:nvSpPr>
        <dsp:cNvPr id="0" name=""/>
        <dsp:cNvSpPr/>
      </dsp:nvSpPr>
      <dsp:spPr>
        <a:xfrm>
          <a:off x="817812" y="3543637"/>
          <a:ext cx="4201748" cy="70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37" tIns="74937" rIns="74937" bIns="74937" numCol="1" spcCol="1270" anchor="ctr" anchorCtr="0">
          <a:noAutofit/>
        </a:bodyPr>
        <a:lstStyle/>
        <a:p>
          <a:pPr marL="0" lvl="0" indent="0" algn="l" defTabSz="844550">
            <a:lnSpc>
              <a:spcPct val="90000"/>
            </a:lnSpc>
            <a:spcBef>
              <a:spcPct val="0"/>
            </a:spcBef>
            <a:spcAft>
              <a:spcPct val="35000"/>
            </a:spcAft>
            <a:buNone/>
          </a:pPr>
          <a:r>
            <a:rPr lang="en-US" sz="1900" kern="1200"/>
            <a:t>Can transfer in third year to university</a:t>
          </a:r>
        </a:p>
      </dsp:txBody>
      <dsp:txXfrm>
        <a:off x="817812" y="3543637"/>
        <a:ext cx="4201748" cy="7080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1C51E-7652-2849-9535-98D731A38F85}">
      <dsp:nvSpPr>
        <dsp:cNvPr id="0" name=""/>
        <dsp:cNvSpPr/>
      </dsp:nvSpPr>
      <dsp:spPr>
        <a:xfrm>
          <a:off x="262051" y="2005"/>
          <a:ext cx="1999105" cy="119946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Read the planners online</a:t>
          </a:r>
        </a:p>
      </dsp:txBody>
      <dsp:txXfrm>
        <a:off x="262051" y="2005"/>
        <a:ext cx="1999105" cy="1199463"/>
      </dsp:txXfrm>
    </dsp:sp>
    <dsp:sp modelId="{4FA6F062-5AA8-2845-B922-1957F56D18FC}">
      <dsp:nvSpPr>
        <dsp:cNvPr id="0" name=""/>
        <dsp:cNvSpPr/>
      </dsp:nvSpPr>
      <dsp:spPr>
        <a:xfrm>
          <a:off x="2461066" y="2005"/>
          <a:ext cx="1999105" cy="1199463"/>
        </a:xfrm>
        <a:prstGeom prst="rect">
          <a:avLst/>
        </a:prstGeom>
        <a:solidFill>
          <a:schemeClr val="accent5">
            <a:hueOff val="-661711"/>
            <a:satOff val="-3554"/>
            <a:lumOff val="12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Talk to your parents/guardians</a:t>
          </a:r>
        </a:p>
      </dsp:txBody>
      <dsp:txXfrm>
        <a:off x="2461066" y="2005"/>
        <a:ext cx="1999105" cy="1199463"/>
      </dsp:txXfrm>
    </dsp:sp>
    <dsp:sp modelId="{A6B3C24E-FFF4-E342-86E1-C1EEEBBD489E}">
      <dsp:nvSpPr>
        <dsp:cNvPr id="0" name=""/>
        <dsp:cNvSpPr/>
      </dsp:nvSpPr>
      <dsp:spPr>
        <a:xfrm>
          <a:off x="262051" y="1401379"/>
          <a:ext cx="1999105" cy="1199463"/>
        </a:xfrm>
        <a:prstGeom prst="rect">
          <a:avLst/>
        </a:prstGeom>
        <a:solidFill>
          <a:schemeClr val="accent5">
            <a:hueOff val="-1323423"/>
            <a:satOff val="-7108"/>
            <a:lumOff val="2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Make individual appts with your counsellor if necessary </a:t>
          </a:r>
        </a:p>
      </dsp:txBody>
      <dsp:txXfrm>
        <a:off x="262051" y="1401379"/>
        <a:ext cx="1999105" cy="1199463"/>
      </dsp:txXfrm>
    </dsp:sp>
    <dsp:sp modelId="{49250252-BB1E-5B45-B463-58A151746D81}">
      <dsp:nvSpPr>
        <dsp:cNvPr id="0" name=""/>
        <dsp:cNvSpPr/>
      </dsp:nvSpPr>
      <dsp:spPr>
        <a:xfrm>
          <a:off x="2461066" y="1401379"/>
          <a:ext cx="1999105" cy="1199463"/>
        </a:xfrm>
        <a:prstGeom prst="rect">
          <a:avLst/>
        </a:prstGeom>
        <a:solidFill>
          <a:schemeClr val="accent5">
            <a:hueOff val="-1985134"/>
            <a:satOff val="-10662"/>
            <a:lumOff val="3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Talk to your teachers--especially Youth Train in Trades and Tupper Tech hopefuls---research the courses and make informed choices.</a:t>
          </a:r>
        </a:p>
      </dsp:txBody>
      <dsp:txXfrm>
        <a:off x="2461066" y="1401379"/>
        <a:ext cx="1999105" cy="1199463"/>
      </dsp:txXfrm>
    </dsp:sp>
    <dsp:sp modelId="{C0607B04-9887-2344-8612-EA2D85161F03}">
      <dsp:nvSpPr>
        <dsp:cNvPr id="0" name=""/>
        <dsp:cNvSpPr/>
      </dsp:nvSpPr>
      <dsp:spPr>
        <a:xfrm>
          <a:off x="262051" y="2800753"/>
          <a:ext cx="1999105" cy="1199463"/>
        </a:xfrm>
        <a:prstGeom prst="rect">
          <a:avLst/>
        </a:prstGeom>
        <a:solidFill>
          <a:schemeClr val="accent5">
            <a:hueOff val="-2646845"/>
            <a:satOff val="-14216"/>
            <a:lumOff val="486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See Ms. Ma about work experience </a:t>
          </a:r>
        </a:p>
      </dsp:txBody>
      <dsp:txXfrm>
        <a:off x="262051" y="2800753"/>
        <a:ext cx="1999105" cy="1199463"/>
      </dsp:txXfrm>
    </dsp:sp>
    <dsp:sp modelId="{E91C8F49-4CCF-824B-AE45-BB482F8D62CE}">
      <dsp:nvSpPr>
        <dsp:cNvPr id="0" name=""/>
        <dsp:cNvSpPr/>
      </dsp:nvSpPr>
      <dsp:spPr>
        <a:xfrm>
          <a:off x="2461066" y="2800753"/>
          <a:ext cx="1999105" cy="1199463"/>
        </a:xfrm>
        <a:prstGeom prst="rect">
          <a:avLst/>
        </a:prstGeom>
        <a:solidFill>
          <a:schemeClr val="accent5">
            <a:hueOff val="-3308557"/>
            <a:satOff val="-17770"/>
            <a:lumOff val="60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If you have questions, I want to HEAR FROM YOU !!</a:t>
          </a:r>
        </a:p>
      </dsp:txBody>
      <dsp:txXfrm>
        <a:off x="2461066" y="2800753"/>
        <a:ext cx="1999105" cy="11994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7A941-4AC4-1A49-9782-93470E4D147E}">
      <dsp:nvSpPr>
        <dsp:cNvPr id="0" name=""/>
        <dsp:cNvSpPr/>
      </dsp:nvSpPr>
      <dsp:spPr>
        <a:xfrm>
          <a:off x="0" y="21511"/>
          <a:ext cx="5019561" cy="2068560"/>
        </a:xfrm>
        <a:prstGeom prst="round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Please join us with your parents on February 1, 2023 at 430pm for our Course Planning Q + A night. This is just for the Grade 10s going into Grade 11</a:t>
          </a:r>
        </a:p>
      </dsp:txBody>
      <dsp:txXfrm>
        <a:off x="100979" y="122490"/>
        <a:ext cx="4817603" cy="1866602"/>
      </dsp:txXfrm>
    </dsp:sp>
    <dsp:sp modelId="{64A19214-C273-8341-8436-9E6C57414E8A}">
      <dsp:nvSpPr>
        <dsp:cNvPr id="0" name=""/>
        <dsp:cNvSpPr/>
      </dsp:nvSpPr>
      <dsp:spPr>
        <a:xfrm>
          <a:off x="0" y="2164952"/>
          <a:ext cx="5019561" cy="2068560"/>
        </a:xfrm>
        <a:prstGeom prst="roundRect">
          <a:avLst/>
        </a:prstGeom>
        <a:gradFill rotWithShape="0">
          <a:gsLst>
            <a:gs pos="0">
              <a:schemeClr val="accent5">
                <a:hueOff val="-3308557"/>
                <a:satOff val="-17770"/>
                <a:lumOff val="6078"/>
                <a:alphaOff val="0"/>
                <a:tint val="94000"/>
                <a:satMod val="105000"/>
                <a:lumMod val="102000"/>
              </a:schemeClr>
            </a:gs>
            <a:gs pos="100000">
              <a:schemeClr val="accent5">
                <a:hueOff val="-3308557"/>
                <a:satOff val="-17770"/>
                <a:lumOff val="607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Contact Mr. Lee and set an appointment at </a:t>
          </a:r>
          <a:r>
            <a:rPr lang="en-US" sz="2600" kern="1200">
              <a:hlinkClick xmlns:r="http://schemas.openxmlformats.org/officeDocument/2006/relationships" r:id="rId1"/>
            </a:rPr>
            <a:t>jolee@vsb.bc.ca</a:t>
          </a:r>
          <a:endParaRPr lang="en-US" sz="2600" kern="1200"/>
        </a:p>
      </dsp:txBody>
      <dsp:txXfrm>
        <a:off x="100979" y="2265931"/>
        <a:ext cx="4817603" cy="1866602"/>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090E9-EA1B-E142-82C8-5DEB2FDD784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mn-ea"/>
              </a:defRPr>
            </a:lvl1pPr>
          </a:lstStyle>
          <a:p>
            <a:pPr>
              <a:defRPr/>
            </a:pPr>
            <a:endParaRPr lang="en-US"/>
          </a:p>
        </p:txBody>
      </p:sp>
      <p:sp>
        <p:nvSpPr>
          <p:cNvPr id="27651" name="Rectangle 3">
            <a:extLst>
              <a:ext uri="{FF2B5EF4-FFF2-40B4-BE49-F238E27FC236}">
                <a16:creationId xmlns:a16="http://schemas.microsoft.com/office/drawing/2014/main" id="{19BE9147-B2C7-D145-AF25-2DD7B7060AF7}"/>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mn-ea"/>
              </a:defRPr>
            </a:lvl1pPr>
          </a:lstStyle>
          <a:p>
            <a:pPr>
              <a:defRPr/>
            </a:pPr>
            <a:endParaRPr lang="en-US"/>
          </a:p>
        </p:txBody>
      </p:sp>
      <p:sp>
        <p:nvSpPr>
          <p:cNvPr id="4100" name="Rectangle 4">
            <a:extLst>
              <a:ext uri="{FF2B5EF4-FFF2-40B4-BE49-F238E27FC236}">
                <a16:creationId xmlns:a16="http://schemas.microsoft.com/office/drawing/2014/main" id="{A6DA608B-ADCD-DC4A-B23F-7E2CD79E65C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27653" name="Rectangle 5">
            <a:extLst>
              <a:ext uri="{FF2B5EF4-FFF2-40B4-BE49-F238E27FC236}">
                <a16:creationId xmlns:a16="http://schemas.microsoft.com/office/drawing/2014/main" id="{32EC4E95-C4C6-614C-8A40-91F27DD7BC0F}"/>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7C966D66-8263-8647-A127-E274A0083D3A}"/>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ea typeface="+mn-ea"/>
              </a:defRPr>
            </a:lvl1pPr>
          </a:lstStyle>
          <a:p>
            <a:pPr>
              <a:defRPr/>
            </a:pPr>
            <a:endParaRPr lang="en-US"/>
          </a:p>
        </p:txBody>
      </p:sp>
      <p:sp>
        <p:nvSpPr>
          <p:cNvPr id="27655" name="Rectangle 7">
            <a:extLst>
              <a:ext uri="{FF2B5EF4-FFF2-40B4-BE49-F238E27FC236}">
                <a16:creationId xmlns:a16="http://schemas.microsoft.com/office/drawing/2014/main" id="{5A5F01F9-0A57-EA47-87D9-EEB79DCC181A}"/>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953C45CE-DFB3-2C43-B9D7-A038F922CE7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3B4BD91-83C0-0345-83A9-6BCA79F7CC21}"/>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53BCBBB-C974-6D40-A866-163D33926D9E}" type="slidenum">
              <a:rPr lang="en-US" altLang="en-US" sz="1200"/>
              <a:pPr/>
              <a:t>1</a:t>
            </a:fld>
            <a:endParaRPr lang="en-US" altLang="en-US" sz="1200"/>
          </a:p>
        </p:txBody>
      </p:sp>
      <p:sp>
        <p:nvSpPr>
          <p:cNvPr id="6147" name="Rectangle 2">
            <a:extLst>
              <a:ext uri="{FF2B5EF4-FFF2-40B4-BE49-F238E27FC236}">
                <a16:creationId xmlns:a16="http://schemas.microsoft.com/office/drawing/2014/main" id="{2B7A4C58-9FD9-FC42-A4BA-F86B21D64933}"/>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A55E734B-0548-FC4C-B1C7-2B86202A308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3B4BD91-83C0-0345-83A9-6BCA79F7CC21}"/>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53BCBBB-C974-6D40-A866-163D33926D9E}" type="slidenum">
              <a:rPr lang="en-US" altLang="en-US" sz="1200"/>
              <a:pPr/>
              <a:t>2</a:t>
            </a:fld>
            <a:endParaRPr lang="en-US" altLang="en-US" sz="1200"/>
          </a:p>
        </p:txBody>
      </p:sp>
      <p:sp>
        <p:nvSpPr>
          <p:cNvPr id="6147" name="Rectangle 2">
            <a:extLst>
              <a:ext uri="{FF2B5EF4-FFF2-40B4-BE49-F238E27FC236}">
                <a16:creationId xmlns:a16="http://schemas.microsoft.com/office/drawing/2014/main" id="{2B7A4C58-9FD9-FC42-A4BA-F86B21D64933}"/>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A55E734B-0548-FC4C-B1C7-2B86202A308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extLst>
      <p:ext uri="{BB962C8B-B14F-4D97-AF65-F5344CB8AC3E}">
        <p14:creationId xmlns:p14="http://schemas.microsoft.com/office/powerpoint/2010/main" val="446869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978C4AE-01CE-9E40-BC73-01E7B25A20B1}"/>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E3FECB-BB11-2748-8591-E2072B29BCFF}" type="slidenum">
              <a:rPr lang="en-US" altLang="en-US" sz="1200"/>
              <a:pPr/>
              <a:t>3</a:t>
            </a:fld>
            <a:endParaRPr lang="en-US" altLang="en-US" sz="1200"/>
          </a:p>
        </p:txBody>
      </p:sp>
      <p:sp>
        <p:nvSpPr>
          <p:cNvPr id="13315" name="Rectangle 2">
            <a:extLst>
              <a:ext uri="{FF2B5EF4-FFF2-40B4-BE49-F238E27FC236}">
                <a16:creationId xmlns:a16="http://schemas.microsoft.com/office/drawing/2014/main" id="{853FD3D9-73BC-3C4D-A7D9-98BBDDB363AC}"/>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3E1B1938-4BC7-354E-8D0E-004CD19FA36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CF8E2A2-2356-014D-84DB-FCAABFDD804A}"/>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ED81FF-C94E-BC48-84C9-C02C9B991D6B}" type="slidenum">
              <a:rPr lang="en-US" altLang="en-US" sz="1200"/>
              <a:pPr/>
              <a:t>7</a:t>
            </a:fld>
            <a:endParaRPr lang="en-US" altLang="en-US" sz="1200"/>
          </a:p>
        </p:txBody>
      </p:sp>
      <p:sp>
        <p:nvSpPr>
          <p:cNvPr id="17411" name="Rectangle 2">
            <a:extLst>
              <a:ext uri="{FF2B5EF4-FFF2-40B4-BE49-F238E27FC236}">
                <a16:creationId xmlns:a16="http://schemas.microsoft.com/office/drawing/2014/main" id="{16D9588D-7B23-CC4A-9FAE-2630B54A99EA}"/>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2325909B-3154-AD4E-9EE1-54A26BFD14E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0AB2A4F-C54B-0D4A-93F6-870C4D5A2480}"/>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8ED680-A00D-214F-A75B-73DBBBD8A393}" type="slidenum">
              <a:rPr lang="en-US" altLang="en-US" sz="1200"/>
              <a:pPr/>
              <a:t>13</a:t>
            </a:fld>
            <a:endParaRPr lang="en-US" altLang="en-US" sz="1200"/>
          </a:p>
        </p:txBody>
      </p:sp>
      <p:sp>
        <p:nvSpPr>
          <p:cNvPr id="20483" name="Rectangle 2">
            <a:extLst>
              <a:ext uri="{FF2B5EF4-FFF2-40B4-BE49-F238E27FC236}">
                <a16:creationId xmlns:a16="http://schemas.microsoft.com/office/drawing/2014/main" id="{A0C6D68A-C1D2-9C47-9307-B62B8775FFE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19AFC0A5-C3DD-644C-AD6C-87A2DFC5481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CB8BBE8-EEB0-FE41-83F5-A46146D197AE}"/>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4693C7-E654-9C46-BFEE-AAAE305F430C}" type="slidenum">
              <a:rPr lang="en-US" altLang="en-US" sz="1200"/>
              <a:pPr/>
              <a:t>18</a:t>
            </a:fld>
            <a:endParaRPr lang="en-US" altLang="en-US" sz="1200"/>
          </a:p>
        </p:txBody>
      </p:sp>
      <p:sp>
        <p:nvSpPr>
          <p:cNvPr id="23555" name="Rectangle 2">
            <a:extLst>
              <a:ext uri="{FF2B5EF4-FFF2-40B4-BE49-F238E27FC236}">
                <a16:creationId xmlns:a16="http://schemas.microsoft.com/office/drawing/2014/main" id="{4F6BAF36-1354-9742-AABA-268FBAD036D5}"/>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CCBB8B47-D9BD-3746-AA7C-889DA5037FA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9ACB7C6-A3A4-924E-85EC-FA06872A00BD}"/>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412EA46-0A7C-054F-9BCD-E61B399503AA}" type="slidenum">
              <a:rPr lang="en-US" altLang="en-US" sz="1200"/>
              <a:pPr/>
              <a:t>22</a:t>
            </a:fld>
            <a:endParaRPr lang="en-US" altLang="en-US" sz="1200"/>
          </a:p>
        </p:txBody>
      </p:sp>
      <p:sp>
        <p:nvSpPr>
          <p:cNvPr id="28675" name="Rectangle 2">
            <a:extLst>
              <a:ext uri="{FF2B5EF4-FFF2-40B4-BE49-F238E27FC236}">
                <a16:creationId xmlns:a16="http://schemas.microsoft.com/office/drawing/2014/main" id="{41AB5F18-49DD-5F47-9A13-666B7D0E0360}"/>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045DC42A-C2EE-8543-B1E7-590A505A4AE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B95F226A-1B75-1446-9541-AD1CD3465E0F}"/>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3217103-7C23-A541-A010-37761B73F101}" type="slidenum">
              <a:rPr lang="en-US" altLang="en-US" sz="1200"/>
              <a:pPr/>
              <a:t>23</a:t>
            </a:fld>
            <a:endParaRPr lang="en-US" altLang="en-US" sz="1200"/>
          </a:p>
        </p:txBody>
      </p:sp>
      <p:sp>
        <p:nvSpPr>
          <p:cNvPr id="30723" name="Rectangle 2">
            <a:extLst>
              <a:ext uri="{FF2B5EF4-FFF2-40B4-BE49-F238E27FC236}">
                <a16:creationId xmlns:a16="http://schemas.microsoft.com/office/drawing/2014/main" id="{025C1055-670A-0346-9943-53AD9BB50802}"/>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4F9CBA49-9C99-7B4A-9F0C-0AE11F38870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B8409E2-DD95-6344-A7D9-5EB7552C4A24}"/>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A74ED27-4EC0-B144-BF1E-F0A397410192}" type="slidenum">
              <a:rPr lang="en-US" altLang="en-US" sz="1200"/>
              <a:pPr/>
              <a:t>24</a:t>
            </a:fld>
            <a:endParaRPr lang="en-US" altLang="en-US" sz="1200"/>
          </a:p>
        </p:txBody>
      </p:sp>
      <p:sp>
        <p:nvSpPr>
          <p:cNvPr id="32771" name="Rectangle 2">
            <a:extLst>
              <a:ext uri="{FF2B5EF4-FFF2-40B4-BE49-F238E27FC236}">
                <a16:creationId xmlns:a16="http://schemas.microsoft.com/office/drawing/2014/main" id="{DAB1E6C9-DBED-844F-B662-58F2F19A51BC}"/>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6AACD8E9-F0ED-3943-8AE5-2449C583D57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pPr>
              <a:defRPr/>
            </a:pPr>
            <a:endParaRPr lang="en-US"/>
          </a:p>
        </p:txBody>
      </p:sp>
      <p:sp>
        <p:nvSpPr>
          <p:cNvPr id="5" name="Footer Placeholder 4"/>
          <p:cNvSpPr>
            <a:spLocks noGrp="1"/>
          </p:cNvSpPr>
          <p:nvPr>
            <p:ph type="ftr" sz="quarter" idx="11"/>
          </p:nvPr>
        </p:nvSpPr>
        <p:spPr>
          <a:xfrm>
            <a:off x="1900237" y="5410202"/>
            <a:ext cx="3843665" cy="365125"/>
          </a:xfrm>
        </p:spPr>
        <p:txBody>
          <a:bodyPr/>
          <a:lstStyle/>
          <a:p>
            <a:pPr>
              <a:defRPr/>
            </a:pPr>
            <a:endParaRPr lang="en-US"/>
          </a:p>
        </p:txBody>
      </p:sp>
      <p:sp>
        <p:nvSpPr>
          <p:cNvPr id="6" name="Slide Number Placeholder 5"/>
          <p:cNvSpPr>
            <a:spLocks noGrp="1"/>
          </p:cNvSpPr>
          <p:nvPr>
            <p:ph type="sldNum" sz="quarter" idx="12"/>
          </p:nvPr>
        </p:nvSpPr>
        <p:spPr>
          <a:xfrm>
            <a:off x="7915603" y="5410200"/>
            <a:ext cx="578317" cy="365125"/>
          </a:xfrm>
        </p:spPr>
        <p:txBody>
          <a:bodyPr/>
          <a:lstStyle/>
          <a:p>
            <a:fld id="{F1463943-F7EF-1544-AEA0-F31DEE6281DF}" type="slidenum">
              <a:rPr lang="en-US" altLang="en-US" smtClean="0"/>
              <a:pPr/>
              <a:t>‹#›</a:t>
            </a:fld>
            <a:endParaRPr lang="en-US" altLang="en-US"/>
          </a:p>
        </p:txBody>
      </p:sp>
    </p:spTree>
    <p:extLst>
      <p:ext uri="{BB962C8B-B14F-4D97-AF65-F5344CB8AC3E}">
        <p14:creationId xmlns:p14="http://schemas.microsoft.com/office/powerpoint/2010/main" val="1066208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DF795C8-1424-B946-8AE1-E6541E747095}" type="slidenum">
              <a:rPr lang="en-US" altLang="en-US" smtClean="0"/>
              <a:pPr/>
              <a:t>‹#›</a:t>
            </a:fld>
            <a:endParaRPr lang="en-US" altLang="en-US"/>
          </a:p>
        </p:txBody>
      </p:sp>
    </p:spTree>
    <p:extLst>
      <p:ext uri="{BB962C8B-B14F-4D97-AF65-F5344CB8AC3E}">
        <p14:creationId xmlns:p14="http://schemas.microsoft.com/office/powerpoint/2010/main" val="416319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DF795C8-1424-B946-8AE1-E6541E747095}" type="slidenum">
              <a:rPr lang="en-US" altLang="en-US" smtClean="0"/>
              <a:pPr/>
              <a:t>‹#›</a:t>
            </a:fld>
            <a:endParaRPr lang="en-US" altLang="en-US"/>
          </a:p>
        </p:txBody>
      </p:sp>
    </p:spTree>
    <p:extLst>
      <p:ext uri="{BB962C8B-B14F-4D97-AF65-F5344CB8AC3E}">
        <p14:creationId xmlns:p14="http://schemas.microsoft.com/office/powerpoint/2010/main" val="520738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DF795C8-1424-B946-8AE1-E6541E747095}" type="slidenum">
              <a:rPr lang="en-US" altLang="en-US" smtClean="0"/>
              <a:pPr/>
              <a:t>‹#›</a:t>
            </a:fld>
            <a:endParaRPr lang="en-US" altLang="en-US"/>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2720733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DF795C8-1424-B946-8AE1-E6541E747095}" type="slidenum">
              <a:rPr lang="en-US" altLang="en-US" smtClean="0"/>
              <a:pPr/>
              <a:t>‹#›</a:t>
            </a:fld>
            <a:endParaRPr lang="en-US" altLang="en-US"/>
          </a:p>
        </p:txBody>
      </p:sp>
    </p:spTree>
    <p:extLst>
      <p:ext uri="{BB962C8B-B14F-4D97-AF65-F5344CB8AC3E}">
        <p14:creationId xmlns:p14="http://schemas.microsoft.com/office/powerpoint/2010/main" val="458723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DF795C8-1424-B946-8AE1-E6541E747095}" type="slidenum">
              <a:rPr lang="en-US" altLang="en-US" smtClean="0"/>
              <a:pPr/>
              <a:t>‹#›</a:t>
            </a:fld>
            <a:endParaRPr lang="en-US" altLang="en-US"/>
          </a:p>
        </p:txBody>
      </p:sp>
    </p:spTree>
    <p:extLst>
      <p:ext uri="{BB962C8B-B14F-4D97-AF65-F5344CB8AC3E}">
        <p14:creationId xmlns:p14="http://schemas.microsoft.com/office/powerpoint/2010/main" val="2392507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lvl1pPr>
              <a:defRPr cap="all" baseline="0"/>
            </a:lvl1pPr>
          </a:lstStyle>
          <a:p>
            <a:pPr>
              <a:defRPr/>
            </a:pPr>
            <a:endParaRPr lang="en-US"/>
          </a:p>
        </p:txBody>
      </p:sp>
      <p:sp>
        <p:nvSpPr>
          <p:cNvPr id="5" name="Slide Number Placeholder 4"/>
          <p:cNvSpPr>
            <a:spLocks noGrp="1"/>
          </p:cNvSpPr>
          <p:nvPr>
            <p:ph type="sldNum" sz="quarter" idx="12"/>
          </p:nvPr>
        </p:nvSpPr>
        <p:spPr/>
        <p:txBody>
          <a:bodyPr/>
          <a:lstStyle/>
          <a:p>
            <a:fld id="{CDF795C8-1424-B946-8AE1-E6541E747095}" type="slidenum">
              <a:rPr lang="en-US" altLang="en-US" smtClean="0"/>
              <a:pPr/>
              <a:t>‹#›</a:t>
            </a:fld>
            <a:endParaRPr lang="en-US" altLang="en-US"/>
          </a:p>
        </p:txBody>
      </p:sp>
    </p:spTree>
    <p:extLst>
      <p:ext uri="{BB962C8B-B14F-4D97-AF65-F5344CB8AC3E}">
        <p14:creationId xmlns:p14="http://schemas.microsoft.com/office/powerpoint/2010/main" val="1528986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B52AB0C-6BF1-2A4A-9D84-699662414481}" type="slidenum">
              <a:rPr lang="en-US" altLang="en-US" smtClean="0"/>
              <a:pPr/>
              <a:t>‹#›</a:t>
            </a:fld>
            <a:endParaRPr lang="en-US" altLang="en-US"/>
          </a:p>
        </p:txBody>
      </p:sp>
    </p:spTree>
    <p:extLst>
      <p:ext uri="{BB962C8B-B14F-4D97-AF65-F5344CB8AC3E}">
        <p14:creationId xmlns:p14="http://schemas.microsoft.com/office/powerpoint/2010/main" val="1640234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13E528E-F53B-7141-8A45-10B426AA9F85}" type="slidenum">
              <a:rPr lang="en-US" altLang="en-US" smtClean="0"/>
              <a:pPr/>
              <a:t>‹#›</a:t>
            </a:fld>
            <a:endParaRPr lang="en-US" altLang="en-US"/>
          </a:p>
        </p:txBody>
      </p:sp>
    </p:spTree>
    <p:extLst>
      <p:ext uri="{BB962C8B-B14F-4D97-AF65-F5344CB8AC3E}">
        <p14:creationId xmlns:p14="http://schemas.microsoft.com/office/powerpoint/2010/main" val="1098574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pPr>
              <a:defRPr/>
            </a:pPr>
            <a:endParaRPr lang="en-US"/>
          </a:p>
        </p:txBody>
      </p:sp>
      <p:sp>
        <p:nvSpPr>
          <p:cNvPr id="50" name="Footer Placeholder 4"/>
          <p:cNvSpPr>
            <a:spLocks noGrp="1"/>
          </p:cNvSpPr>
          <p:nvPr>
            <p:ph type="ftr" sz="quarter" idx="11"/>
          </p:nvPr>
        </p:nvSpPr>
        <p:spPr>
          <a:xfrm>
            <a:off x="856059" y="5883276"/>
            <a:ext cx="4679482" cy="365125"/>
          </a:xfrm>
        </p:spPr>
        <p:txBody>
          <a:bodyPr/>
          <a:lstStyle/>
          <a:p>
            <a:pPr>
              <a:defRPr/>
            </a:pPr>
            <a:endParaRPr lang="en-US"/>
          </a:p>
        </p:txBody>
      </p:sp>
      <p:sp>
        <p:nvSpPr>
          <p:cNvPr id="51" name="Slide Number Placeholder 5"/>
          <p:cNvSpPr>
            <a:spLocks noGrp="1"/>
          </p:cNvSpPr>
          <p:nvPr>
            <p:ph type="sldNum" sz="quarter" idx="12"/>
          </p:nvPr>
        </p:nvSpPr>
        <p:spPr>
          <a:xfrm>
            <a:off x="7707241" y="5883275"/>
            <a:ext cx="578317" cy="365125"/>
          </a:xfrm>
        </p:spPr>
        <p:txBody>
          <a:bodyPr/>
          <a:lstStyle/>
          <a:p>
            <a:fld id="{888615E2-6B0B-F346-8001-C819E3F6AD2A}" type="slidenum">
              <a:rPr lang="en-US" altLang="en-US" smtClean="0"/>
              <a:pPr/>
              <a:t>‹#›</a:t>
            </a:fld>
            <a:endParaRPr lang="en-US" altLang="en-US"/>
          </a:p>
        </p:txBody>
      </p:sp>
    </p:spTree>
    <p:extLst>
      <p:ext uri="{BB962C8B-B14F-4D97-AF65-F5344CB8AC3E}">
        <p14:creationId xmlns:p14="http://schemas.microsoft.com/office/powerpoint/2010/main" val="421340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0943A63-2ED7-424D-99BF-2AD35747C6CE}" type="slidenum">
              <a:rPr lang="en-US" altLang="en-US" smtClean="0"/>
              <a:pPr/>
              <a:t>‹#›</a:t>
            </a:fld>
            <a:endParaRPr lang="en-US" altLang="en-US"/>
          </a:p>
        </p:txBody>
      </p:sp>
    </p:spTree>
    <p:extLst>
      <p:ext uri="{BB962C8B-B14F-4D97-AF65-F5344CB8AC3E}">
        <p14:creationId xmlns:p14="http://schemas.microsoft.com/office/powerpoint/2010/main" val="135186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C479015-1A12-1241-835A-B859A540E604}" type="slidenum">
              <a:rPr lang="en-US" altLang="en-US" smtClean="0"/>
              <a:pPr/>
              <a:t>‹#›</a:t>
            </a:fld>
            <a:endParaRPr lang="en-US" altLang="en-US"/>
          </a:p>
        </p:txBody>
      </p:sp>
    </p:spTree>
    <p:extLst>
      <p:ext uri="{BB962C8B-B14F-4D97-AF65-F5344CB8AC3E}">
        <p14:creationId xmlns:p14="http://schemas.microsoft.com/office/powerpoint/2010/main" val="2359648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2AE2FFCC-72DA-7147-AC5B-847F5855BA3D}" type="slidenum">
              <a:rPr lang="en-US" altLang="en-US" smtClean="0"/>
              <a:pPr/>
              <a:t>‹#›</a:t>
            </a:fld>
            <a:endParaRPr lang="en-US" altLang="en-US"/>
          </a:p>
        </p:txBody>
      </p:sp>
    </p:spTree>
    <p:extLst>
      <p:ext uri="{BB962C8B-B14F-4D97-AF65-F5344CB8AC3E}">
        <p14:creationId xmlns:p14="http://schemas.microsoft.com/office/powerpoint/2010/main" val="3907863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360E812-A04C-E54A-A419-4069FAEF5AEF}" type="slidenum">
              <a:rPr lang="en-US" altLang="en-US" smtClean="0"/>
              <a:pPr/>
              <a:t>‹#›</a:t>
            </a:fld>
            <a:endParaRPr lang="en-US" altLang="en-US"/>
          </a:p>
        </p:txBody>
      </p:sp>
    </p:spTree>
    <p:extLst>
      <p:ext uri="{BB962C8B-B14F-4D97-AF65-F5344CB8AC3E}">
        <p14:creationId xmlns:p14="http://schemas.microsoft.com/office/powerpoint/2010/main" val="23402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ED30574D-9B6D-334D-A6F2-CE76DF7016A2}" type="slidenum">
              <a:rPr lang="en-US" altLang="en-US" smtClean="0"/>
              <a:pPr/>
              <a:t>‹#›</a:t>
            </a:fld>
            <a:endParaRPr lang="en-US" altLang="en-US"/>
          </a:p>
        </p:txBody>
      </p:sp>
    </p:spTree>
    <p:extLst>
      <p:ext uri="{BB962C8B-B14F-4D97-AF65-F5344CB8AC3E}">
        <p14:creationId xmlns:p14="http://schemas.microsoft.com/office/powerpoint/2010/main" val="118516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6868127-7D32-2240-A5DD-AFD9AD6C8A84}" type="slidenum">
              <a:rPr lang="en-US" altLang="en-US" smtClean="0"/>
              <a:pPr/>
              <a:t>‹#›</a:t>
            </a:fld>
            <a:endParaRPr lang="en-US" altLang="en-US"/>
          </a:p>
        </p:txBody>
      </p:sp>
    </p:spTree>
    <p:extLst>
      <p:ext uri="{BB962C8B-B14F-4D97-AF65-F5344CB8AC3E}">
        <p14:creationId xmlns:p14="http://schemas.microsoft.com/office/powerpoint/2010/main" val="3860408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76B2C7A-9B1B-A140-B844-3155E60148DB}" type="slidenum">
              <a:rPr lang="en-US" altLang="en-US" smtClean="0"/>
              <a:pPr/>
              <a:t>‹#›</a:t>
            </a:fld>
            <a:endParaRPr lang="en-US" altLang="en-US"/>
          </a:p>
        </p:txBody>
      </p:sp>
    </p:spTree>
    <p:extLst>
      <p:ext uri="{BB962C8B-B14F-4D97-AF65-F5344CB8AC3E}">
        <p14:creationId xmlns:p14="http://schemas.microsoft.com/office/powerpoint/2010/main" val="376347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DF795C8-1424-B946-8AE1-E6541E747095}" type="slidenum">
              <a:rPr lang="en-US" altLang="en-US" smtClean="0"/>
              <a:pPr/>
              <a:t>‹#›</a:t>
            </a:fld>
            <a:endParaRPr lang="en-US" altLang="en-US"/>
          </a:p>
        </p:txBody>
      </p:sp>
    </p:spTree>
    <p:extLst>
      <p:ext uri="{BB962C8B-B14F-4D97-AF65-F5344CB8AC3E}">
        <p14:creationId xmlns:p14="http://schemas.microsoft.com/office/powerpoint/2010/main" val="3989032547"/>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image" Target="../media/image2.pn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image" Target="../media/image2.pn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image" Target="../media/image2.png"/><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3.png"/><Relationship Id="rId2" Type="http://schemas.microsoft.com/office/2007/relationships/media" Target="../media/media22.m4a"/><Relationship Id="rId1" Type="http://schemas.openxmlformats.org/officeDocument/2006/relationships/tags" Target="../tags/tag5.xml"/><Relationship Id="rId6" Type="http://schemas.openxmlformats.org/officeDocument/2006/relationships/image" Target="../media/image31.emf"/><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2.xml"/><Relationship Id="rId7" Type="http://schemas.openxmlformats.org/officeDocument/2006/relationships/diagramLayout" Target="../diagrams/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Data" Target="../diagrams/data6.xml"/><Relationship Id="rId11" Type="http://schemas.openxmlformats.org/officeDocument/2006/relationships/image" Target="../media/image3.png"/><Relationship Id="rId5" Type="http://schemas.openxmlformats.org/officeDocument/2006/relationships/image" Target="../media/image2.png"/><Relationship Id="rId10" Type="http://schemas.microsoft.com/office/2007/relationships/diagramDrawing" Target="../diagrams/drawing6.xml"/><Relationship Id="rId4" Type="http://schemas.openxmlformats.org/officeDocument/2006/relationships/notesSlide" Target="../notesSlides/notesSlide9.xml"/><Relationship Id="rId9" Type="http://schemas.openxmlformats.org/officeDocument/2006/relationships/diagramColors" Target="../diagrams/colors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forms.office.com/Pages/ResponsePage.aspx?id=WC6KCzB7CEq6t9dVWeDjpY93yJlVMshEjIbFT7W0fRtURVFPSVdQVFVORDE5RjNIREFQQkhBVk44Vy4u" TargetMode="External"/><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image" Target="../media/image2.png"/><Relationship Id="rId9" Type="http://schemas.microsoft.com/office/2007/relationships/diagramDrawing" Target="../diagrams/drawing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3.png"/><Relationship Id="rId2" Type="http://schemas.openxmlformats.org/officeDocument/2006/relationships/video" Target="https://www.youtube.com/embed/XMrFJE5_2uk?feature=oembed" TargetMode="Externa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image" Target="../media/image1.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F879A5-BD14-894D-8AF3-343261BB9219}"/>
              </a:ext>
            </a:extLst>
          </p:cNvPr>
          <p:cNvSpPr>
            <a:spLocks noGrp="1"/>
          </p:cNvSpPr>
          <p:nvPr>
            <p:ph type="ctrTitle"/>
          </p:nvPr>
        </p:nvSpPr>
        <p:spPr>
          <a:xfrm>
            <a:off x="1979712" y="1628800"/>
            <a:ext cx="6593681" cy="2387600"/>
          </a:xfrm>
        </p:spPr>
        <p:txBody>
          <a:bodyPr/>
          <a:lstStyle/>
          <a:p>
            <a:pPr algn="ctr"/>
            <a:r>
              <a:rPr lang="en-US" dirty="0"/>
              <a:t>Grads of 2025 </a:t>
            </a:r>
            <a:br>
              <a:rPr lang="en-US" dirty="0"/>
            </a:br>
            <a:r>
              <a:rPr lang="en-US" dirty="0"/>
              <a:t>Gr 10 to 11 </a:t>
            </a:r>
            <a:br>
              <a:rPr lang="en-US" dirty="0"/>
            </a:br>
            <a:r>
              <a:rPr lang="en-US" dirty="0"/>
              <a:t>Course Selection</a:t>
            </a:r>
          </a:p>
        </p:txBody>
      </p:sp>
      <p:pic>
        <p:nvPicPr>
          <p:cNvPr id="2" name="Audio 1">
            <a:hlinkClick r:id="" action="ppaction://media"/>
            <a:extLst>
              <a:ext uri="{FF2B5EF4-FFF2-40B4-BE49-F238E27FC236}">
                <a16:creationId xmlns:a16="http://schemas.microsoft.com/office/drawing/2014/main" id="{0E267AE0-D9CC-4EBD-B232-91B90EB2F4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680"/>
    </mc:Choice>
    <mc:Fallback xmlns="">
      <p:transition spd="slow" advTm="39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Rectangle 2">
            <a:extLst>
              <a:ext uri="{FF2B5EF4-FFF2-40B4-BE49-F238E27FC236}">
                <a16:creationId xmlns:a16="http://schemas.microsoft.com/office/drawing/2014/main" id="{EDE9851F-AC90-8446-AE82-8D90C91A45AB}"/>
              </a:ext>
            </a:extLst>
          </p:cNvPr>
          <p:cNvSpPr>
            <a:spLocks noGrp="1" noChangeArrowheads="1"/>
          </p:cNvSpPr>
          <p:nvPr>
            <p:ph type="title"/>
          </p:nvPr>
        </p:nvSpPr>
        <p:spPr/>
        <p:txBody>
          <a:bodyPr/>
          <a:lstStyle/>
          <a:p>
            <a:pPr algn="ctr"/>
            <a:r>
              <a:rPr lang="en-US" altLang="en-US" sz="4000">
                <a:ea typeface="ＭＳ Ｐゴシック" panose="020B0600070205080204" pitchFamily="34" charset="-128"/>
              </a:rPr>
              <a:t>Math Pathway Continued…</a:t>
            </a:r>
          </a:p>
        </p:txBody>
      </p:sp>
      <p:sp>
        <p:nvSpPr>
          <p:cNvPr id="1038" name="Rectangle 3">
            <a:extLst>
              <a:ext uri="{FF2B5EF4-FFF2-40B4-BE49-F238E27FC236}">
                <a16:creationId xmlns:a16="http://schemas.microsoft.com/office/drawing/2014/main" id="{2AA85459-A152-5C41-BA57-FFB7ECE39F01}"/>
              </a:ext>
            </a:extLst>
          </p:cNvPr>
          <p:cNvSpPr>
            <a:spLocks noGrp="1" noChangeArrowheads="1"/>
          </p:cNvSpPr>
          <p:nvPr>
            <p:ph sz="half" idx="1"/>
          </p:nvPr>
        </p:nvSpPr>
        <p:spPr>
          <a:xfrm>
            <a:off x="395288" y="5013325"/>
            <a:ext cx="7772400" cy="4343400"/>
          </a:xfrm>
        </p:spPr>
        <p:txBody>
          <a:bodyPr/>
          <a:lstStyle/>
          <a:p>
            <a:pPr lvl="2">
              <a:buFont typeface="Wingdings" pitchFamily="2" charset="2"/>
              <a:buNone/>
            </a:pPr>
            <a:r>
              <a:rPr lang="en-US" altLang="en-US">
                <a:ea typeface="ＭＳ Ｐゴシック" panose="020B0600070205080204" pitchFamily="34" charset="-128"/>
              </a:rPr>
              <a:t>		Which one do you need to take?  </a:t>
            </a:r>
          </a:p>
          <a:p>
            <a:pPr lvl="2">
              <a:buFont typeface="Wingdings" pitchFamily="2" charset="2"/>
              <a:buNone/>
            </a:pPr>
            <a:r>
              <a:rPr lang="en-US" altLang="en-US">
                <a:ea typeface="ＭＳ Ｐゴシック" panose="020B0600070205080204" pitchFamily="34" charset="-128"/>
              </a:rPr>
              <a:t>	Answer:  It depends on where you are going…	</a:t>
            </a:r>
          </a:p>
        </p:txBody>
      </p:sp>
      <p:grpSp>
        <p:nvGrpSpPr>
          <p:cNvPr id="28674" name="Content Placeholder 53278">
            <a:extLst>
              <a:ext uri="{FF2B5EF4-FFF2-40B4-BE49-F238E27FC236}">
                <a16:creationId xmlns:a16="http://schemas.microsoft.com/office/drawing/2014/main" id="{9B69F997-18D9-0E46-8495-795ECAC45F42}"/>
              </a:ext>
            </a:extLst>
          </p:cNvPr>
          <p:cNvGrpSpPr>
            <a:grpSpLocks noChangeAspect="1"/>
          </p:cNvGrpSpPr>
          <p:nvPr/>
        </p:nvGrpSpPr>
        <p:grpSpPr bwMode="auto">
          <a:xfrm>
            <a:off x="827088" y="1557338"/>
            <a:ext cx="7343775" cy="3384550"/>
            <a:chOff x="431" y="1131"/>
            <a:chExt cx="1872" cy="1152"/>
          </a:xfrm>
        </p:grpSpPr>
        <p:sp>
          <p:nvSpPr>
            <p:cNvPr id="28676" name="AutoShape 30">
              <a:extLst>
                <a:ext uri="{FF2B5EF4-FFF2-40B4-BE49-F238E27FC236}">
                  <a16:creationId xmlns:a16="http://schemas.microsoft.com/office/drawing/2014/main" id="{CAF782C7-7007-4643-B833-9CC14FD4FA47}"/>
                </a:ext>
              </a:extLst>
            </p:cNvPr>
            <p:cNvSpPr>
              <a:spLocks noChangeAspect="1" noChangeArrowheads="1" noTextEdit="1"/>
            </p:cNvSpPr>
            <p:nvPr/>
          </p:nvSpPr>
          <p:spPr bwMode="auto">
            <a:xfrm>
              <a:off x="431" y="1131"/>
              <a:ext cx="187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28677" name="_s1028">
              <a:extLst>
                <a:ext uri="{FF2B5EF4-FFF2-40B4-BE49-F238E27FC236}">
                  <a16:creationId xmlns:a16="http://schemas.microsoft.com/office/drawing/2014/main" id="{C8683842-1AC2-AE4C-85DA-6CA78A9777AA}"/>
                </a:ext>
              </a:extLst>
            </p:cNvPr>
            <p:cNvCxnSpPr>
              <a:cxnSpLocks noChangeShapeType="1"/>
              <a:stCxn id="28685" idx="0"/>
              <a:endCxn id="28683" idx="2"/>
            </p:cNvCxnSpPr>
            <p:nvPr/>
          </p:nvCxnSpPr>
          <p:spPr bwMode="auto">
            <a:xfrm rot="-5400000">
              <a:off x="1800" y="1922"/>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8678" name="_s1029">
              <a:extLst>
                <a:ext uri="{FF2B5EF4-FFF2-40B4-BE49-F238E27FC236}">
                  <a16:creationId xmlns:a16="http://schemas.microsoft.com/office/drawing/2014/main" id="{DE9D66B6-E327-C242-8E7A-31DA40AD8DFE}"/>
                </a:ext>
              </a:extLst>
            </p:cNvPr>
            <p:cNvCxnSpPr>
              <a:cxnSpLocks noChangeShapeType="1"/>
              <a:stCxn id="28684" idx="0"/>
              <a:endCxn id="28682" idx="2"/>
            </p:cNvCxnSpPr>
            <p:nvPr/>
          </p:nvCxnSpPr>
          <p:spPr bwMode="auto">
            <a:xfrm rot="-5400000">
              <a:off x="792" y="1922"/>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8679" name="_s1030">
              <a:extLst>
                <a:ext uri="{FF2B5EF4-FFF2-40B4-BE49-F238E27FC236}">
                  <a16:creationId xmlns:a16="http://schemas.microsoft.com/office/drawing/2014/main" id="{C4E83D91-DD8A-9745-B299-5A303D0231E0}"/>
                </a:ext>
              </a:extLst>
            </p:cNvPr>
            <p:cNvCxnSpPr>
              <a:cxnSpLocks noChangeShapeType="1"/>
              <a:stCxn id="28683" idx="0"/>
              <a:endCxn id="28681" idx="2"/>
            </p:cNvCxnSpPr>
            <p:nvPr/>
          </p:nvCxnSpPr>
          <p:spPr bwMode="auto">
            <a:xfrm rot="5400000" flipH="1">
              <a:off x="1547" y="1239"/>
              <a:ext cx="144" cy="504"/>
            </a:xfrm>
            <a:prstGeom prst="bentConnector3">
              <a:avLst>
                <a:gd name="adj1" fmla="val 30903"/>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8680" name="_s1031">
              <a:extLst>
                <a:ext uri="{FF2B5EF4-FFF2-40B4-BE49-F238E27FC236}">
                  <a16:creationId xmlns:a16="http://schemas.microsoft.com/office/drawing/2014/main" id="{245E6AE8-1273-9A40-8B8F-2544402E961B}"/>
                </a:ext>
              </a:extLst>
            </p:cNvPr>
            <p:cNvCxnSpPr>
              <a:cxnSpLocks noChangeShapeType="1"/>
              <a:stCxn id="28682" idx="0"/>
              <a:endCxn id="28681" idx="2"/>
            </p:cNvCxnSpPr>
            <p:nvPr/>
          </p:nvCxnSpPr>
          <p:spPr bwMode="auto">
            <a:xfrm rot="-5400000">
              <a:off x="1043" y="1239"/>
              <a:ext cx="144" cy="504"/>
            </a:xfrm>
            <a:prstGeom prst="bentConnector3">
              <a:avLst>
                <a:gd name="adj1" fmla="val 30903"/>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28681" name="_s1032">
              <a:extLst>
                <a:ext uri="{FF2B5EF4-FFF2-40B4-BE49-F238E27FC236}">
                  <a16:creationId xmlns:a16="http://schemas.microsoft.com/office/drawing/2014/main" id="{FA34E4CE-06DF-B345-A2CD-F99528079F72}"/>
                </a:ext>
              </a:extLst>
            </p:cNvPr>
            <p:cNvSpPr>
              <a:spLocks noChangeArrowheads="1"/>
            </p:cNvSpPr>
            <p:nvPr/>
          </p:nvSpPr>
          <p:spPr bwMode="auto">
            <a:xfrm>
              <a:off x="935" y="113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200"/>
                <a:t>Found of Math/</a:t>
              </a:r>
            </a:p>
            <a:p>
              <a:pPr algn="ctr" eaLnBrk="1" hangingPunct="1"/>
              <a:r>
                <a:rPr lang="en-US" altLang="en-US" sz="2200"/>
                <a:t>Pre-Calc 10</a:t>
              </a:r>
            </a:p>
          </p:txBody>
        </p:sp>
        <p:sp>
          <p:nvSpPr>
            <p:cNvPr id="28682" name="_s1033">
              <a:extLst>
                <a:ext uri="{FF2B5EF4-FFF2-40B4-BE49-F238E27FC236}">
                  <a16:creationId xmlns:a16="http://schemas.microsoft.com/office/drawing/2014/main" id="{319153FD-42C1-904E-95F7-6339D950BB6B}"/>
                </a:ext>
              </a:extLst>
            </p:cNvPr>
            <p:cNvSpPr>
              <a:spLocks noChangeArrowheads="1"/>
            </p:cNvSpPr>
            <p:nvPr/>
          </p:nvSpPr>
          <p:spPr bwMode="auto">
            <a:xfrm>
              <a:off x="431" y="156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200"/>
                <a:t>Found of Math 11</a:t>
              </a:r>
            </a:p>
          </p:txBody>
        </p:sp>
        <p:sp>
          <p:nvSpPr>
            <p:cNvPr id="28683" name="_s1034">
              <a:extLst>
                <a:ext uri="{FF2B5EF4-FFF2-40B4-BE49-F238E27FC236}">
                  <a16:creationId xmlns:a16="http://schemas.microsoft.com/office/drawing/2014/main" id="{8BE8B8DA-1F06-9E4B-9820-F2478CE0BF67}"/>
                </a:ext>
              </a:extLst>
            </p:cNvPr>
            <p:cNvSpPr>
              <a:spLocks noChangeArrowheads="1"/>
            </p:cNvSpPr>
            <p:nvPr/>
          </p:nvSpPr>
          <p:spPr bwMode="auto">
            <a:xfrm>
              <a:off x="1439" y="1563"/>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200"/>
                <a:t>Pre-Calc 11</a:t>
              </a:r>
            </a:p>
          </p:txBody>
        </p:sp>
        <p:sp>
          <p:nvSpPr>
            <p:cNvPr id="28684" name="_s1035">
              <a:extLst>
                <a:ext uri="{FF2B5EF4-FFF2-40B4-BE49-F238E27FC236}">
                  <a16:creationId xmlns:a16="http://schemas.microsoft.com/office/drawing/2014/main" id="{C2CC9328-25F2-8D45-AFF6-8B085C11A1C1}"/>
                </a:ext>
              </a:extLst>
            </p:cNvPr>
            <p:cNvSpPr>
              <a:spLocks noChangeArrowheads="1"/>
            </p:cNvSpPr>
            <p:nvPr/>
          </p:nvSpPr>
          <p:spPr bwMode="auto">
            <a:xfrm>
              <a:off x="431" y="199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200"/>
                <a:t>Found of Math 12</a:t>
              </a:r>
            </a:p>
          </p:txBody>
        </p:sp>
        <p:sp>
          <p:nvSpPr>
            <p:cNvPr id="28685" name="_s1036">
              <a:extLst>
                <a:ext uri="{FF2B5EF4-FFF2-40B4-BE49-F238E27FC236}">
                  <a16:creationId xmlns:a16="http://schemas.microsoft.com/office/drawing/2014/main" id="{17E1DF3D-3A62-C14A-ABC7-E846C863707C}"/>
                </a:ext>
              </a:extLst>
            </p:cNvPr>
            <p:cNvSpPr>
              <a:spLocks noChangeArrowheads="1"/>
            </p:cNvSpPr>
            <p:nvPr/>
          </p:nvSpPr>
          <p:spPr bwMode="auto">
            <a:xfrm>
              <a:off x="1439" y="1995"/>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200"/>
                <a:t>Pre-Calc 12</a:t>
              </a:r>
            </a:p>
          </p:txBody>
        </p:sp>
      </p:grpSp>
      <p:pic>
        <p:nvPicPr>
          <p:cNvPr id="3" name="Audio 2">
            <a:hlinkClick r:id="" action="ppaction://media"/>
            <a:extLst>
              <a:ext uri="{FF2B5EF4-FFF2-40B4-BE49-F238E27FC236}">
                <a16:creationId xmlns:a16="http://schemas.microsoft.com/office/drawing/2014/main" id="{914743CE-A4CE-5132-7508-BD70BDF7EF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461"/>
    </mc:Choice>
    <mc:Fallback xmlns="">
      <p:transition spd="slow" advTm="5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A72C-1245-F24A-A432-7041780F790F}"/>
              </a:ext>
            </a:extLst>
          </p:cNvPr>
          <p:cNvSpPr>
            <a:spLocks noGrp="1"/>
          </p:cNvSpPr>
          <p:nvPr>
            <p:ph type="title"/>
          </p:nvPr>
        </p:nvSpPr>
        <p:spPr/>
        <p:txBody>
          <a:bodyPr/>
          <a:lstStyle/>
          <a:p>
            <a:pPr algn="ctr"/>
            <a:r>
              <a:rPr lang="en-US" dirty="0"/>
              <a:t>Science</a:t>
            </a:r>
          </a:p>
        </p:txBody>
      </p:sp>
      <p:sp>
        <p:nvSpPr>
          <p:cNvPr id="3" name="Content Placeholder 2">
            <a:extLst>
              <a:ext uri="{FF2B5EF4-FFF2-40B4-BE49-F238E27FC236}">
                <a16:creationId xmlns:a16="http://schemas.microsoft.com/office/drawing/2014/main" id="{FC24C7F6-ABF2-3B48-A438-A5840F28C835}"/>
              </a:ext>
            </a:extLst>
          </p:cNvPr>
          <p:cNvSpPr>
            <a:spLocks noGrp="1"/>
          </p:cNvSpPr>
          <p:nvPr>
            <p:ph sz="half" idx="1"/>
          </p:nvPr>
        </p:nvSpPr>
        <p:spPr>
          <a:xfrm>
            <a:off x="755576" y="1772816"/>
            <a:ext cx="7416824" cy="4343400"/>
          </a:xfrm>
        </p:spPr>
        <p:txBody>
          <a:bodyPr/>
          <a:lstStyle/>
          <a:p>
            <a:r>
              <a:rPr lang="en-US" dirty="0"/>
              <a:t>You must have at least ONE Grade 11 Science in order to graduate, options include:</a:t>
            </a:r>
          </a:p>
          <a:p>
            <a:pPr lvl="2"/>
            <a:r>
              <a:rPr lang="en-US" dirty="0"/>
              <a:t>Life Sciences 11 (formerly Biology 11)</a:t>
            </a:r>
          </a:p>
          <a:p>
            <a:pPr lvl="2"/>
            <a:r>
              <a:rPr lang="en-US" dirty="0"/>
              <a:t>Chemistry 11</a:t>
            </a:r>
          </a:p>
          <a:p>
            <a:pPr lvl="2"/>
            <a:r>
              <a:rPr lang="en-US" dirty="0"/>
              <a:t>Physics 11</a:t>
            </a:r>
          </a:p>
          <a:p>
            <a:pPr lvl="2"/>
            <a:r>
              <a:rPr lang="en-US" dirty="0"/>
              <a:t>Environmental Science 11 (new course!)</a:t>
            </a:r>
          </a:p>
          <a:p>
            <a:pPr lvl="2"/>
            <a:r>
              <a:rPr lang="en-US" dirty="0"/>
              <a:t>Science for Citizens 11 (formerly Science and Technology 11)</a:t>
            </a:r>
          </a:p>
          <a:p>
            <a:pPr marL="914400" lvl="2" indent="0">
              <a:buNone/>
            </a:pPr>
            <a:endParaRPr lang="en-US" dirty="0"/>
          </a:p>
        </p:txBody>
      </p:sp>
      <p:pic>
        <p:nvPicPr>
          <p:cNvPr id="5" name="Audio 4">
            <a:hlinkClick r:id="" action="ppaction://media"/>
            <a:extLst>
              <a:ext uri="{FF2B5EF4-FFF2-40B4-BE49-F238E27FC236}">
                <a16:creationId xmlns:a16="http://schemas.microsoft.com/office/drawing/2014/main" id="{5FAC720D-9DDB-D989-4A39-260CE59977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22936282"/>
      </p:ext>
    </p:extLst>
  </p:cSld>
  <p:clrMapOvr>
    <a:masterClrMapping/>
  </p:clrMapOvr>
  <mc:AlternateContent xmlns:mc="http://schemas.openxmlformats.org/markup-compatibility/2006" xmlns:p14="http://schemas.microsoft.com/office/powerpoint/2010/main">
    <mc:Choice Requires="p14">
      <p:transition spd="slow" p14:dur="2000" advTm="15349"/>
    </mc:Choice>
    <mc:Fallback xmlns="">
      <p:transition spd="slow" advTm="15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4FE0-C044-534E-A316-1FCA4FB68D2E}"/>
              </a:ext>
            </a:extLst>
          </p:cNvPr>
          <p:cNvSpPr>
            <a:spLocks noGrp="1"/>
          </p:cNvSpPr>
          <p:nvPr>
            <p:ph type="title"/>
          </p:nvPr>
        </p:nvSpPr>
        <p:spPr/>
        <p:txBody>
          <a:bodyPr/>
          <a:lstStyle/>
          <a:p>
            <a:pPr algn="ctr"/>
            <a:r>
              <a:rPr lang="en-US" dirty="0"/>
              <a:t>Social studies 	</a:t>
            </a:r>
          </a:p>
        </p:txBody>
      </p:sp>
      <p:sp>
        <p:nvSpPr>
          <p:cNvPr id="3" name="Content Placeholder 2">
            <a:extLst>
              <a:ext uri="{FF2B5EF4-FFF2-40B4-BE49-F238E27FC236}">
                <a16:creationId xmlns:a16="http://schemas.microsoft.com/office/drawing/2014/main" id="{5E89F252-FC6A-2F4A-B030-BF858DEE985D}"/>
              </a:ext>
            </a:extLst>
          </p:cNvPr>
          <p:cNvSpPr>
            <a:spLocks noGrp="1"/>
          </p:cNvSpPr>
          <p:nvPr>
            <p:ph sz="half" idx="1"/>
          </p:nvPr>
        </p:nvSpPr>
        <p:spPr>
          <a:xfrm>
            <a:off x="856058" y="2249486"/>
            <a:ext cx="6884294" cy="3541714"/>
          </a:xfrm>
        </p:spPr>
        <p:txBody>
          <a:bodyPr/>
          <a:lstStyle/>
          <a:p>
            <a:r>
              <a:rPr lang="en-US" dirty="0"/>
              <a:t>Recommended that students take Exploration of Social Studies 11 (formerly Social Studies 11)</a:t>
            </a:r>
          </a:p>
        </p:txBody>
      </p:sp>
      <p:pic>
        <p:nvPicPr>
          <p:cNvPr id="4" name="Audio 3">
            <a:hlinkClick r:id="" action="ppaction://media"/>
            <a:extLst>
              <a:ext uri="{FF2B5EF4-FFF2-40B4-BE49-F238E27FC236}">
                <a16:creationId xmlns:a16="http://schemas.microsoft.com/office/drawing/2014/main" id="{A5FF733E-376E-4B10-5EC0-6AF62CE74F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36615500"/>
      </p:ext>
    </p:extLst>
  </p:cSld>
  <p:clrMapOvr>
    <a:masterClrMapping/>
  </p:clrMapOvr>
  <mc:AlternateContent xmlns:mc="http://schemas.openxmlformats.org/markup-compatibility/2006" xmlns:p14="http://schemas.microsoft.com/office/powerpoint/2010/main">
    <mc:Choice Requires="p14">
      <p:transition spd="slow" p14:dur="2000" advTm="8352"/>
    </mc:Choice>
    <mc:Fallback xmlns="">
      <p:transition spd="slow" advTm="8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8B4A7BA-B2DC-AC48-B3FA-E77212D1779D}"/>
              </a:ext>
            </a:extLst>
          </p:cNvPr>
          <p:cNvSpPr>
            <a:spLocks noGrp="1" noChangeArrowheads="1"/>
          </p:cNvSpPr>
          <p:nvPr>
            <p:ph type="title"/>
          </p:nvPr>
        </p:nvSpPr>
        <p:spPr/>
        <p:txBody>
          <a:bodyPr/>
          <a:lstStyle/>
          <a:p>
            <a:pPr>
              <a:defRPr/>
            </a:pPr>
            <a:r>
              <a:rPr lang="en-US" dirty="0"/>
              <a:t>CAREER PROGRAMS/ TRADES</a:t>
            </a:r>
          </a:p>
        </p:txBody>
      </p:sp>
      <p:sp>
        <p:nvSpPr>
          <p:cNvPr id="18435" name="Rectangle 3">
            <a:extLst>
              <a:ext uri="{FF2B5EF4-FFF2-40B4-BE49-F238E27FC236}">
                <a16:creationId xmlns:a16="http://schemas.microsoft.com/office/drawing/2014/main" id="{5B9138BF-CD28-D448-AA8A-A825FB61A91B}"/>
              </a:ext>
            </a:extLst>
          </p:cNvPr>
          <p:cNvSpPr>
            <a:spLocks noGrp="1" noChangeArrowheads="1"/>
          </p:cNvSpPr>
          <p:nvPr>
            <p:ph idx="1"/>
          </p:nvPr>
        </p:nvSpPr>
        <p:spPr>
          <a:xfrm>
            <a:off x="856059" y="1484784"/>
            <a:ext cx="7429499" cy="3541714"/>
          </a:xfrm>
        </p:spPr>
        <p:txBody>
          <a:bodyPr>
            <a:normAutofit fontScale="85000" lnSpcReduction="20000"/>
          </a:bodyPr>
          <a:lstStyle/>
          <a:p>
            <a:r>
              <a:rPr lang="en-CA" dirty="0"/>
              <a:t>If you think you may be interested in trying out a trade or career program, or simply want to learn more, you can chat with: </a:t>
            </a:r>
          </a:p>
          <a:p>
            <a:r>
              <a:rPr lang="en-CA" dirty="0"/>
              <a:t>Mr. Lee (generally) </a:t>
            </a:r>
          </a:p>
          <a:p>
            <a:r>
              <a:rPr lang="en-CA" dirty="0"/>
              <a:t>Mr. Hamilton (Tupper Tech) </a:t>
            </a:r>
          </a:p>
          <a:p>
            <a:r>
              <a:rPr lang="en-CA" dirty="0"/>
              <a:t>Chef. Regan (Chef program) </a:t>
            </a:r>
          </a:p>
          <a:p>
            <a:r>
              <a:rPr lang="en-CA" dirty="0"/>
              <a:t>Mark from VSB Career Programs [</a:t>
            </a:r>
            <a:r>
              <a:rPr lang="en-CA" dirty="0" err="1"/>
              <a:t>mreid@vsb.bc.ca</a:t>
            </a:r>
            <a:r>
              <a:rPr lang="en-CA" dirty="0"/>
              <a:t> 604.992.4963] (expert on all programs!) </a:t>
            </a:r>
          </a:p>
          <a:p>
            <a:r>
              <a:rPr lang="en-CA" dirty="0"/>
              <a:t>*Application deadlines for next years’ programs are generally March 1st . </a:t>
            </a:r>
          </a:p>
          <a:p>
            <a:pPr>
              <a:buFont typeface="Wingdings" charset="0"/>
              <a:buChar char="l"/>
              <a:defRPr/>
            </a:pPr>
            <a:endParaRPr lang="en-US" dirty="0"/>
          </a:p>
        </p:txBody>
      </p:sp>
      <p:pic>
        <p:nvPicPr>
          <p:cNvPr id="2" name="Audio 1">
            <a:hlinkClick r:id="" action="ppaction://media"/>
            <a:extLst>
              <a:ext uri="{FF2B5EF4-FFF2-40B4-BE49-F238E27FC236}">
                <a16:creationId xmlns:a16="http://schemas.microsoft.com/office/drawing/2014/main" id="{B1471ACE-0961-E176-0066-A1331A92D7C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7178"/>
    </mc:Choice>
    <mc:Fallback xmlns="">
      <p:transition spd="slow" advTm="67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animEffect transition="in" filter="dissolve">
                                      <p:cBhvr>
                                        <p:cTn id="11" dur="500"/>
                                        <p:tgtEl>
                                          <p:spTgt spid="1843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8435">
                                            <p:txEl>
                                              <p:pRg st="1" end="1"/>
                                            </p:txEl>
                                          </p:spTgt>
                                        </p:tgtEl>
                                        <p:attrNameLst>
                                          <p:attrName>style.visibility</p:attrName>
                                        </p:attrNameLst>
                                      </p:cBhvr>
                                      <p:to>
                                        <p:strVal val="visible"/>
                                      </p:to>
                                    </p:set>
                                    <p:animEffect transition="in" filter="dissolve">
                                      <p:cBhvr>
                                        <p:cTn id="16" dur="500"/>
                                        <p:tgtEl>
                                          <p:spTgt spid="1843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8435">
                                            <p:txEl>
                                              <p:pRg st="2" end="2"/>
                                            </p:txEl>
                                          </p:spTgt>
                                        </p:tgtEl>
                                        <p:attrNameLst>
                                          <p:attrName>style.visibility</p:attrName>
                                        </p:attrNameLst>
                                      </p:cBhvr>
                                      <p:to>
                                        <p:strVal val="visible"/>
                                      </p:to>
                                    </p:set>
                                    <p:animEffect transition="in" filter="dissolve">
                                      <p:cBhvr>
                                        <p:cTn id="21" dur="500"/>
                                        <p:tgtEl>
                                          <p:spTgt spid="1843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8435">
                                            <p:txEl>
                                              <p:pRg st="3" end="3"/>
                                            </p:txEl>
                                          </p:spTgt>
                                        </p:tgtEl>
                                        <p:attrNameLst>
                                          <p:attrName>style.visibility</p:attrName>
                                        </p:attrNameLst>
                                      </p:cBhvr>
                                      <p:to>
                                        <p:strVal val="visible"/>
                                      </p:to>
                                    </p:set>
                                    <p:animEffect transition="in" filter="dissolve">
                                      <p:cBhvr>
                                        <p:cTn id="26" dur="500"/>
                                        <p:tgtEl>
                                          <p:spTgt spid="1843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8435">
                                            <p:txEl>
                                              <p:pRg st="4" end="4"/>
                                            </p:txEl>
                                          </p:spTgt>
                                        </p:tgtEl>
                                        <p:attrNameLst>
                                          <p:attrName>style.visibility</p:attrName>
                                        </p:attrNameLst>
                                      </p:cBhvr>
                                      <p:to>
                                        <p:strVal val="visible"/>
                                      </p:to>
                                    </p:set>
                                    <p:animEffect transition="in" filter="dissolve">
                                      <p:cBhvr>
                                        <p:cTn id="31" dur="500"/>
                                        <p:tgtEl>
                                          <p:spTgt spid="1843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8435">
                                            <p:txEl>
                                              <p:pRg st="5" end="5"/>
                                            </p:txEl>
                                          </p:spTgt>
                                        </p:tgtEl>
                                        <p:attrNameLst>
                                          <p:attrName>style.visibility</p:attrName>
                                        </p:attrNameLst>
                                      </p:cBhvr>
                                      <p:to>
                                        <p:strVal val="visible"/>
                                      </p:to>
                                    </p:set>
                                    <p:animEffect transition="in" filter="dissolve">
                                      <p:cBhvr>
                                        <p:cTn id="36" dur="5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1843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67545EE-F542-464C-A0AA-9A2F866BE75B}"/>
              </a:ext>
            </a:extLst>
          </p:cNvPr>
          <p:cNvSpPr>
            <a:spLocks noGrp="1" noChangeArrowheads="1"/>
          </p:cNvSpPr>
          <p:nvPr>
            <p:ph type="title"/>
          </p:nvPr>
        </p:nvSpPr>
        <p:spPr/>
        <p:txBody>
          <a:bodyPr>
            <a:normAutofit fontScale="90000"/>
          </a:bodyPr>
          <a:lstStyle/>
          <a:p>
            <a:pPr algn="ctr">
              <a:defRPr/>
            </a:pPr>
            <a:r>
              <a:rPr lang="en-US" sz="4000" dirty="0"/>
              <a:t>Various Youth Train in Trades and Career Programs offered by the VSB</a:t>
            </a:r>
          </a:p>
        </p:txBody>
      </p:sp>
      <p:sp>
        <p:nvSpPr>
          <p:cNvPr id="21507" name="Rectangle 3">
            <a:extLst>
              <a:ext uri="{FF2B5EF4-FFF2-40B4-BE49-F238E27FC236}">
                <a16:creationId xmlns:a16="http://schemas.microsoft.com/office/drawing/2014/main" id="{B9CA482B-A0A4-4945-9D5F-25B6130A5E71}"/>
              </a:ext>
            </a:extLst>
          </p:cNvPr>
          <p:cNvSpPr>
            <a:spLocks noGrp="1" noChangeArrowheads="1"/>
          </p:cNvSpPr>
          <p:nvPr>
            <p:ph idx="1"/>
          </p:nvPr>
        </p:nvSpPr>
        <p:spPr/>
        <p:txBody>
          <a:bodyPr/>
          <a:lstStyle/>
          <a:p>
            <a:pPr>
              <a:buFont typeface="Wingdings" charset="0"/>
              <a:buChar char="l"/>
              <a:defRPr/>
            </a:pPr>
            <a:r>
              <a:rPr lang="en-US" dirty="0"/>
              <a:t>Youth Train in Trades and Career Prep Programs</a:t>
            </a:r>
          </a:p>
          <a:p>
            <a:pPr lvl="1">
              <a:buFont typeface="Wingdings" charset="0"/>
              <a:buChar char="n"/>
              <a:defRPr/>
            </a:pPr>
            <a:r>
              <a:rPr lang="en-US" dirty="0"/>
              <a:t>Tupper Culinary Arts (12)</a:t>
            </a:r>
          </a:p>
          <a:p>
            <a:pPr lvl="1">
              <a:buFont typeface="Wingdings" charset="0"/>
              <a:buChar char="n"/>
              <a:defRPr/>
            </a:pPr>
            <a:r>
              <a:rPr lang="en-US" dirty="0"/>
              <a:t>Automotive mechanical and bodywork (12)</a:t>
            </a:r>
          </a:p>
          <a:p>
            <a:pPr lvl="1">
              <a:buFont typeface="Wingdings" charset="0"/>
              <a:buChar char="n"/>
              <a:defRPr/>
            </a:pPr>
            <a:r>
              <a:rPr lang="en-US" dirty="0"/>
              <a:t>Baking at VCC (12)</a:t>
            </a:r>
          </a:p>
          <a:p>
            <a:pPr lvl="1">
              <a:buFont typeface="Wingdings" charset="0"/>
              <a:buChar char="n"/>
              <a:defRPr/>
            </a:pPr>
            <a:r>
              <a:rPr lang="en-US" dirty="0"/>
              <a:t>CISCO Networking academy (11?/12)</a:t>
            </a:r>
          </a:p>
          <a:p>
            <a:pPr lvl="1">
              <a:buFont typeface="Wingdings" charset="0"/>
              <a:buChar char="n"/>
              <a:defRPr/>
            </a:pPr>
            <a:r>
              <a:rPr lang="en-US" dirty="0"/>
              <a:t>Industrial Design (11/12)</a:t>
            </a:r>
          </a:p>
          <a:p>
            <a:pPr lvl="1">
              <a:buFont typeface="Wingdings" charset="0"/>
              <a:buChar char="n"/>
              <a:defRPr/>
            </a:pPr>
            <a:r>
              <a:rPr lang="en-US" dirty="0"/>
              <a:t>Fashion Design (11/12)</a:t>
            </a:r>
          </a:p>
          <a:p>
            <a:pPr lvl="1">
              <a:buFont typeface="Wingdings" charset="0"/>
              <a:buChar char="n"/>
              <a:defRPr/>
            </a:pPr>
            <a:r>
              <a:rPr lang="en-US" dirty="0"/>
              <a:t>Tupper Tech (12)</a:t>
            </a:r>
          </a:p>
        </p:txBody>
      </p:sp>
      <p:pic>
        <p:nvPicPr>
          <p:cNvPr id="2" name="Audio 1">
            <a:hlinkClick r:id="" action="ppaction://media"/>
            <a:extLst>
              <a:ext uri="{FF2B5EF4-FFF2-40B4-BE49-F238E27FC236}">
                <a16:creationId xmlns:a16="http://schemas.microsoft.com/office/drawing/2014/main" id="{84DB76C7-462F-9A09-1745-64B3199DD3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224"/>
    </mc:Choice>
    <mc:Fallback xmlns="">
      <p:transition spd="slow" advTm="20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5" y="-11384"/>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a:stretch>
            <a:fillRect/>
          </a:stretch>
        </p:blipFill>
        <p:spPr bwMode="auto">
          <a:xfrm>
            <a:off x="892" y="-2"/>
            <a:ext cx="3046144"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3041715"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 y="-9998"/>
            <a:ext cx="915604"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892" y="-13238"/>
            <a:ext cx="3047039"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94CECB74-E945-A944-A642-A665AAB229B9}"/>
              </a:ext>
            </a:extLst>
          </p:cNvPr>
          <p:cNvSpPr>
            <a:spLocks noGrp="1"/>
          </p:cNvSpPr>
          <p:nvPr>
            <p:ph type="title"/>
          </p:nvPr>
        </p:nvSpPr>
        <p:spPr>
          <a:xfrm>
            <a:off x="639997" y="1134681"/>
            <a:ext cx="2057483" cy="4255025"/>
          </a:xfrm>
        </p:spPr>
        <p:txBody>
          <a:bodyPr>
            <a:normAutofit/>
          </a:bodyPr>
          <a:lstStyle/>
          <a:p>
            <a:r>
              <a:rPr lang="en-US" sz="2300">
                <a:solidFill>
                  <a:srgbClr val="FFFFFF"/>
                </a:solidFill>
              </a:rPr>
              <a:t>Career Life Connections 11/12</a:t>
            </a:r>
          </a:p>
        </p:txBody>
      </p:sp>
      <p:graphicFrame>
        <p:nvGraphicFramePr>
          <p:cNvPr id="5" name="Content Placeholder 2">
            <a:extLst>
              <a:ext uri="{FF2B5EF4-FFF2-40B4-BE49-F238E27FC236}">
                <a16:creationId xmlns:a16="http://schemas.microsoft.com/office/drawing/2014/main" id="{4E53E3AC-84DF-4626-958A-1B2AFA1D8BC2}"/>
              </a:ext>
            </a:extLst>
          </p:cNvPr>
          <p:cNvGraphicFramePr>
            <a:graphicFrameLocks noGrp="1"/>
          </p:cNvGraphicFramePr>
          <p:nvPr>
            <p:ph idx="1"/>
            <p:extLst>
              <p:ext uri="{D42A27DB-BD31-4B8C-83A1-F6EECF244321}">
                <p14:modId xmlns:p14="http://schemas.microsoft.com/office/powerpoint/2010/main" val="1889012949"/>
              </p:ext>
            </p:extLst>
          </p:nvPr>
        </p:nvGraphicFramePr>
        <p:xfrm>
          <a:off x="3496641" y="1134682"/>
          <a:ext cx="5019561" cy="42550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3B7775D3-CF57-20AA-23A2-22F5A56563C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186867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0474"/>
    </mc:Choice>
    <mc:Fallback xmlns="">
      <p:transition spd="slow" advTm="3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3EFAA0-76FC-0D48-882E-2A0937EF498D}"/>
              </a:ext>
            </a:extLst>
          </p:cNvPr>
          <p:cNvSpPr>
            <a:spLocks noGrp="1"/>
          </p:cNvSpPr>
          <p:nvPr>
            <p:ph idx="1"/>
          </p:nvPr>
        </p:nvSpPr>
        <p:spPr>
          <a:xfrm>
            <a:off x="857250" y="908720"/>
            <a:ext cx="7429499" cy="5172683"/>
          </a:xfrm>
        </p:spPr>
        <p:txBody>
          <a:bodyPr>
            <a:normAutofit/>
          </a:bodyPr>
          <a:lstStyle/>
          <a:p>
            <a:pPr marL="0" indent="0">
              <a:buNone/>
            </a:pPr>
            <a:r>
              <a:rPr lang="en-CA" dirty="0"/>
              <a:t>HOW SHOULD I DECIDE WHAT COURSES TO TAKE NOW TO GET INTO POST-SECONDARY LATER? </a:t>
            </a:r>
          </a:p>
          <a:p>
            <a:r>
              <a:rPr lang="en-CA" dirty="0"/>
              <a:t>Look at the admissions requirements for the various post-secondary spots where you’re interested in going. </a:t>
            </a:r>
          </a:p>
          <a:p>
            <a:r>
              <a:rPr lang="en-CA" dirty="0"/>
              <a:t>See what courses they require you to have, and which ones are suggested, but optional. </a:t>
            </a:r>
          </a:p>
          <a:p>
            <a:r>
              <a:rPr lang="en-CA" dirty="0"/>
              <a:t>If you’re confused, see me and, we can talk about where to find information</a:t>
            </a:r>
          </a:p>
          <a:p>
            <a:pPr lvl="1"/>
            <a:endParaRPr lang="en-CA" dirty="0"/>
          </a:p>
          <a:p>
            <a:endParaRPr lang="en-US" dirty="0"/>
          </a:p>
        </p:txBody>
      </p:sp>
      <p:pic>
        <p:nvPicPr>
          <p:cNvPr id="2" name="Audio 1">
            <a:hlinkClick r:id="" action="ppaction://media"/>
            <a:extLst>
              <a:ext uri="{FF2B5EF4-FFF2-40B4-BE49-F238E27FC236}">
                <a16:creationId xmlns:a16="http://schemas.microsoft.com/office/drawing/2014/main" id="{7088E06D-533B-23DB-7998-312EAAD8A6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03398780"/>
      </p:ext>
    </p:extLst>
  </p:cSld>
  <p:clrMapOvr>
    <a:masterClrMapping/>
  </p:clrMapOvr>
  <mc:AlternateContent xmlns:mc="http://schemas.openxmlformats.org/markup-compatibility/2006" xmlns:p14="http://schemas.microsoft.com/office/powerpoint/2010/main">
    <mc:Choice Requires="p14">
      <p:transition spd="slow" p14:dur="2000" advTm="37098"/>
    </mc:Choice>
    <mc:Fallback xmlns="">
      <p:transition spd="slow" advTm="37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C6E05D-3B33-F443-840A-440585604F54}"/>
              </a:ext>
            </a:extLst>
          </p:cNvPr>
          <p:cNvSpPr>
            <a:spLocks noGrp="1"/>
          </p:cNvSpPr>
          <p:nvPr>
            <p:ph idx="1"/>
          </p:nvPr>
        </p:nvSpPr>
        <p:spPr>
          <a:xfrm>
            <a:off x="857250" y="620688"/>
            <a:ext cx="7603182" cy="5688632"/>
          </a:xfrm>
        </p:spPr>
        <p:txBody>
          <a:bodyPr>
            <a:normAutofit/>
          </a:bodyPr>
          <a:lstStyle/>
          <a:p>
            <a:pPr marL="0" indent="0">
              <a:buNone/>
            </a:pPr>
            <a:r>
              <a:rPr lang="en-CA" dirty="0"/>
              <a:t>WHAT IF I FAIL SOMETHING OR MAKE THE WRONG CHOICE IN GRADE 11? </a:t>
            </a:r>
          </a:p>
          <a:p>
            <a:r>
              <a:rPr lang="en-CA" dirty="0"/>
              <a:t>No problem. You have tons of options! </a:t>
            </a:r>
          </a:p>
          <a:p>
            <a:r>
              <a:rPr lang="en-CA" dirty="0"/>
              <a:t> Summer school </a:t>
            </a:r>
          </a:p>
          <a:p>
            <a:r>
              <a:rPr lang="en-CA" dirty="0"/>
              <a:t> Repeating the course next year </a:t>
            </a:r>
          </a:p>
          <a:p>
            <a:r>
              <a:rPr lang="en-CA" dirty="0"/>
              <a:t> Going to college first before university </a:t>
            </a:r>
          </a:p>
          <a:p>
            <a:r>
              <a:rPr lang="en-CA" dirty="0"/>
              <a:t> Choosing a different path, learning something about yourself you maybe didn’t know, getting life experience. </a:t>
            </a:r>
          </a:p>
          <a:p>
            <a:r>
              <a:rPr lang="en-CA" dirty="0"/>
              <a:t>*PLEASE remember that your life isn’t ruined if your path to post-secondary, or even graduation, goes a little differently than you thought it would. You have support! </a:t>
            </a:r>
          </a:p>
          <a:p>
            <a:pPr marL="0" indent="0">
              <a:buNone/>
            </a:pPr>
            <a:endParaRPr lang="en-US" dirty="0"/>
          </a:p>
        </p:txBody>
      </p:sp>
      <p:pic>
        <p:nvPicPr>
          <p:cNvPr id="2" name="Audio 1">
            <a:hlinkClick r:id="" action="ppaction://media"/>
            <a:extLst>
              <a:ext uri="{FF2B5EF4-FFF2-40B4-BE49-F238E27FC236}">
                <a16:creationId xmlns:a16="http://schemas.microsoft.com/office/drawing/2014/main" id="{DA9EBE28-95EE-F176-E55E-E28818D0BD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15059754"/>
      </p:ext>
    </p:extLst>
  </p:cSld>
  <p:clrMapOvr>
    <a:masterClrMapping/>
  </p:clrMapOvr>
  <mc:AlternateContent xmlns:mc="http://schemas.openxmlformats.org/markup-compatibility/2006" xmlns:p14="http://schemas.microsoft.com/office/powerpoint/2010/main">
    <mc:Choice Requires="p14">
      <p:transition spd="slow" p14:dur="2000" advTm="29141"/>
    </mc:Choice>
    <mc:Fallback xmlns="">
      <p:transition spd="slow" advTm="29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91F1274-8DB2-1742-B688-8A5360466A01}"/>
              </a:ext>
            </a:extLst>
          </p:cNvPr>
          <p:cNvSpPr>
            <a:spLocks noGrp="1" noChangeArrowheads="1"/>
          </p:cNvSpPr>
          <p:nvPr>
            <p:ph type="title"/>
          </p:nvPr>
        </p:nvSpPr>
        <p:spPr/>
        <p:txBody>
          <a:bodyPr/>
          <a:lstStyle/>
          <a:p>
            <a:pPr>
              <a:defRPr/>
            </a:pPr>
            <a:r>
              <a:rPr lang="en-US"/>
              <a:t>COLLEGE/ UNIVERSITY</a:t>
            </a:r>
          </a:p>
        </p:txBody>
      </p:sp>
      <p:sp>
        <p:nvSpPr>
          <p:cNvPr id="19459" name="Rectangle 3">
            <a:extLst>
              <a:ext uri="{FF2B5EF4-FFF2-40B4-BE49-F238E27FC236}">
                <a16:creationId xmlns:a16="http://schemas.microsoft.com/office/drawing/2014/main" id="{BB9A56EE-1447-AB46-BEF8-D08A32133102}"/>
              </a:ext>
            </a:extLst>
          </p:cNvPr>
          <p:cNvSpPr>
            <a:spLocks noGrp="1" noChangeArrowheads="1"/>
          </p:cNvSpPr>
          <p:nvPr>
            <p:ph idx="1"/>
          </p:nvPr>
        </p:nvSpPr>
        <p:spPr/>
        <p:txBody>
          <a:bodyPr>
            <a:normAutofit lnSpcReduction="10000"/>
          </a:bodyPr>
          <a:lstStyle/>
          <a:p>
            <a:pPr>
              <a:lnSpc>
                <a:spcPct val="80000"/>
              </a:lnSpc>
              <a:buFont typeface="Wingdings" charset="0"/>
              <a:buChar char="l"/>
              <a:defRPr/>
            </a:pPr>
            <a:r>
              <a:rPr lang="en-US" sz="2800" dirty="0"/>
              <a:t>Research Degree and certificate programs.</a:t>
            </a:r>
          </a:p>
          <a:p>
            <a:pPr>
              <a:lnSpc>
                <a:spcPct val="80000"/>
              </a:lnSpc>
              <a:buFont typeface="Wingdings" charset="0"/>
              <a:buChar char="l"/>
              <a:defRPr/>
            </a:pPr>
            <a:r>
              <a:rPr lang="en-US" sz="2800" dirty="0"/>
              <a:t>Research entrance requirements</a:t>
            </a:r>
          </a:p>
          <a:p>
            <a:pPr>
              <a:lnSpc>
                <a:spcPct val="80000"/>
              </a:lnSpc>
              <a:buFont typeface="Wingdings" charset="0"/>
              <a:buChar char="l"/>
              <a:defRPr/>
            </a:pPr>
            <a:r>
              <a:rPr lang="en-US" sz="2800" dirty="0"/>
              <a:t>Find out what Grade 11 and 12 courses you need. </a:t>
            </a:r>
          </a:p>
          <a:p>
            <a:pPr>
              <a:lnSpc>
                <a:spcPct val="80000"/>
              </a:lnSpc>
              <a:buFont typeface="Wingdings" charset="0"/>
              <a:buChar char="l"/>
              <a:defRPr/>
            </a:pPr>
            <a:r>
              <a:rPr lang="en-US" sz="2800" dirty="0"/>
              <a:t>Canadian Universities Event (CUE) – Usually in the first week of October brings over 50 of the best Canadian post-secondary schools together in one place (Mr. Lee will send a notice in the fall)</a:t>
            </a:r>
          </a:p>
          <a:p>
            <a:pPr>
              <a:lnSpc>
                <a:spcPct val="80000"/>
              </a:lnSpc>
              <a:buFont typeface="Wingdings" charset="0"/>
              <a:buChar char="l"/>
              <a:defRPr/>
            </a:pPr>
            <a:endParaRPr lang="en-US" sz="2800" dirty="0"/>
          </a:p>
        </p:txBody>
      </p:sp>
      <p:pic>
        <p:nvPicPr>
          <p:cNvPr id="2" name="Audio 1">
            <a:hlinkClick r:id="" action="ppaction://media"/>
            <a:extLst>
              <a:ext uri="{FF2B5EF4-FFF2-40B4-BE49-F238E27FC236}">
                <a16:creationId xmlns:a16="http://schemas.microsoft.com/office/drawing/2014/main" id="{4E85D7F8-B69C-9F38-CE6E-AE14CCE5BB0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7354"/>
    </mc:Choice>
    <mc:Fallback xmlns="">
      <p:transition spd="slow" advTm="9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9459">
                                            <p:txEl>
                                              <p:pRg st="0" end="0"/>
                                            </p:txEl>
                                          </p:spTgt>
                                        </p:tgtEl>
                                        <p:attrNameLst>
                                          <p:attrName>style.visibility</p:attrName>
                                        </p:attrNameLst>
                                      </p:cBhvr>
                                      <p:to>
                                        <p:strVal val="visible"/>
                                      </p:to>
                                    </p:set>
                                    <p:animEffect transition="in" filter="dissolve">
                                      <p:cBhvr>
                                        <p:cTn id="11" dur="500"/>
                                        <p:tgtEl>
                                          <p:spTgt spid="1945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9459">
                                            <p:txEl>
                                              <p:pRg st="1" end="1"/>
                                            </p:txEl>
                                          </p:spTgt>
                                        </p:tgtEl>
                                        <p:attrNameLst>
                                          <p:attrName>style.visibility</p:attrName>
                                        </p:attrNameLst>
                                      </p:cBhvr>
                                      <p:to>
                                        <p:strVal val="visible"/>
                                      </p:to>
                                    </p:set>
                                    <p:animEffect transition="in" filter="dissolve">
                                      <p:cBhvr>
                                        <p:cTn id="16" dur="500"/>
                                        <p:tgtEl>
                                          <p:spTgt spid="1945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9459">
                                            <p:txEl>
                                              <p:pRg st="2" end="2"/>
                                            </p:txEl>
                                          </p:spTgt>
                                        </p:tgtEl>
                                        <p:attrNameLst>
                                          <p:attrName>style.visibility</p:attrName>
                                        </p:attrNameLst>
                                      </p:cBhvr>
                                      <p:to>
                                        <p:strVal val="visible"/>
                                      </p:to>
                                    </p:set>
                                    <p:animEffect transition="in" filter="dissolve">
                                      <p:cBhvr>
                                        <p:cTn id="21" dur="500"/>
                                        <p:tgtEl>
                                          <p:spTgt spid="1945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9459">
                                            <p:txEl>
                                              <p:pRg st="3" end="3"/>
                                            </p:txEl>
                                          </p:spTgt>
                                        </p:tgtEl>
                                        <p:attrNameLst>
                                          <p:attrName>style.visibility</p:attrName>
                                        </p:attrNameLst>
                                      </p:cBhvr>
                                      <p:to>
                                        <p:strVal val="visible"/>
                                      </p:to>
                                    </p:set>
                                    <p:animEffect transition="in" filter="dissolve">
                                      <p:cBhvr>
                                        <p:cTn id="26"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945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3" name="Rectangle 72">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84" name="Group 74">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5" y="-11384"/>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76"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77"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8"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9"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0"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1"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2"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3"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4"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5"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6"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7"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88"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9"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0"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1"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2"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93"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4"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5"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6"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7"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8"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9"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0"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1"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2"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24585"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a:stretch>
            <a:fillRect/>
          </a:stretch>
        </p:blipFill>
        <p:spPr bwMode="auto">
          <a:xfrm>
            <a:off x="892" y="-2"/>
            <a:ext cx="3046144"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4586" name="Rectangle 105">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3041715"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24587" name="Group 107">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 y="-9998"/>
            <a:ext cx="915604"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09"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10"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1"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2"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3"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4"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5"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6"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7"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8"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9"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0"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21"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2"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3"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4"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5"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26"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7"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8"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9"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0"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1"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2"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3"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4"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5"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24588"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892" y="-13238"/>
            <a:ext cx="3047039"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4578" name="Rectangle 2">
            <a:extLst>
              <a:ext uri="{FF2B5EF4-FFF2-40B4-BE49-F238E27FC236}">
                <a16:creationId xmlns:a16="http://schemas.microsoft.com/office/drawing/2014/main" id="{AD944080-99A8-7B41-AC0F-3FCE237E01E1}"/>
              </a:ext>
            </a:extLst>
          </p:cNvPr>
          <p:cNvSpPr>
            <a:spLocks noGrp="1" noChangeArrowheads="1"/>
          </p:cNvSpPr>
          <p:nvPr>
            <p:ph type="title"/>
          </p:nvPr>
        </p:nvSpPr>
        <p:spPr>
          <a:xfrm>
            <a:off x="639997" y="1134681"/>
            <a:ext cx="2057483" cy="4255025"/>
          </a:xfrm>
        </p:spPr>
        <p:txBody>
          <a:bodyPr>
            <a:normAutofit/>
          </a:bodyPr>
          <a:lstStyle/>
          <a:p>
            <a:pPr>
              <a:defRPr/>
            </a:pPr>
            <a:r>
              <a:rPr lang="en-US" sz="3100">
                <a:solidFill>
                  <a:srgbClr val="FFFFFF"/>
                </a:solidFill>
              </a:rPr>
              <a:t>Courses needed for Direct University Entrance</a:t>
            </a:r>
          </a:p>
        </p:txBody>
      </p:sp>
      <p:graphicFrame>
        <p:nvGraphicFramePr>
          <p:cNvPr id="24589" name="Rectangle 3">
            <a:extLst>
              <a:ext uri="{FF2B5EF4-FFF2-40B4-BE49-F238E27FC236}">
                <a16:creationId xmlns:a16="http://schemas.microsoft.com/office/drawing/2014/main" id="{6987CD1E-52DC-4A0B-9AFD-900B5D7FF207}"/>
              </a:ext>
            </a:extLst>
          </p:cNvPr>
          <p:cNvGraphicFramePr>
            <a:graphicFrameLocks noGrp="1"/>
          </p:cNvGraphicFramePr>
          <p:nvPr>
            <p:ph idx="1"/>
            <p:extLst>
              <p:ext uri="{D42A27DB-BD31-4B8C-83A1-F6EECF244321}">
                <p14:modId xmlns:p14="http://schemas.microsoft.com/office/powerpoint/2010/main" val="2312150421"/>
              </p:ext>
            </p:extLst>
          </p:nvPr>
        </p:nvGraphicFramePr>
        <p:xfrm>
          <a:off x="3496641" y="1134682"/>
          <a:ext cx="5019561" cy="42550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92C5EAB7-B649-550B-2937-4ADB47B6AE1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269"/>
    </mc:Choice>
    <mc:Fallback xmlns="">
      <p:transition spd="slow" advTm="57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F879A5-BD14-894D-8AF3-343261BB9219}"/>
              </a:ext>
            </a:extLst>
          </p:cNvPr>
          <p:cNvSpPr>
            <a:spLocks noGrp="1"/>
          </p:cNvSpPr>
          <p:nvPr>
            <p:ph type="ctrTitle"/>
          </p:nvPr>
        </p:nvSpPr>
        <p:spPr>
          <a:xfrm>
            <a:off x="2123728" y="198242"/>
            <a:ext cx="6593681" cy="1451496"/>
          </a:xfrm>
        </p:spPr>
        <p:txBody>
          <a:bodyPr/>
          <a:lstStyle/>
          <a:p>
            <a:pPr algn="ctr"/>
            <a:r>
              <a:rPr lang="en-US" dirty="0"/>
              <a:t>Counsellors role in Course planning</a:t>
            </a:r>
          </a:p>
        </p:txBody>
      </p:sp>
      <p:sp>
        <p:nvSpPr>
          <p:cNvPr id="6" name="Process 5">
            <a:extLst>
              <a:ext uri="{FF2B5EF4-FFF2-40B4-BE49-F238E27FC236}">
                <a16:creationId xmlns:a16="http://schemas.microsoft.com/office/drawing/2014/main" id="{B88A0916-F7A3-B547-A56B-67ECCB50DF88}"/>
              </a:ext>
            </a:extLst>
          </p:cNvPr>
          <p:cNvSpPr/>
          <p:nvPr/>
        </p:nvSpPr>
        <p:spPr>
          <a:xfrm>
            <a:off x="2123728" y="1556793"/>
            <a:ext cx="5961136" cy="165618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Counsellors help students with their course selections and make timetables, but we are fairly neutral when it comes to recommending courses.  It is better to talk to teachers, read the course planning book on our website and make an informed</a:t>
            </a:r>
          </a:p>
          <a:p>
            <a:r>
              <a:rPr lang="en-US" dirty="0"/>
              <a:t>choice by doing research</a:t>
            </a:r>
          </a:p>
          <a:p>
            <a:pPr algn="ctr"/>
            <a:endParaRPr lang="en-US" dirty="0"/>
          </a:p>
        </p:txBody>
      </p:sp>
      <p:sp>
        <p:nvSpPr>
          <p:cNvPr id="8" name="Down Arrow 7">
            <a:extLst>
              <a:ext uri="{FF2B5EF4-FFF2-40B4-BE49-F238E27FC236}">
                <a16:creationId xmlns:a16="http://schemas.microsoft.com/office/drawing/2014/main" id="{0FD33757-8792-3A42-B921-45B19B70F608}"/>
              </a:ext>
            </a:extLst>
          </p:cNvPr>
          <p:cNvSpPr/>
          <p:nvPr/>
        </p:nvSpPr>
        <p:spPr>
          <a:xfrm>
            <a:off x="4860032" y="3212976"/>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D55E2381-B68F-464E-9D7F-D56EDFA811BC}"/>
              </a:ext>
            </a:extLst>
          </p:cNvPr>
          <p:cNvSpPr/>
          <p:nvPr/>
        </p:nvSpPr>
        <p:spPr>
          <a:xfrm>
            <a:off x="2123728" y="3978816"/>
            <a:ext cx="5961136"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 will enter all the courses written in your MS Forms submission</a:t>
            </a:r>
          </a:p>
        </p:txBody>
      </p:sp>
      <p:sp>
        <p:nvSpPr>
          <p:cNvPr id="12" name="Down Arrow 11">
            <a:extLst>
              <a:ext uri="{FF2B5EF4-FFF2-40B4-BE49-F238E27FC236}">
                <a16:creationId xmlns:a16="http://schemas.microsoft.com/office/drawing/2014/main" id="{AC8837D7-2141-B34B-B140-9FCE08151A35}"/>
              </a:ext>
            </a:extLst>
          </p:cNvPr>
          <p:cNvSpPr/>
          <p:nvPr/>
        </p:nvSpPr>
        <p:spPr>
          <a:xfrm>
            <a:off x="4853196" y="4591464"/>
            <a:ext cx="360040" cy="565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CCCC9ED8-2AFC-504D-941A-FBA4713B4110}"/>
              </a:ext>
            </a:extLst>
          </p:cNvPr>
          <p:cNvSpPr/>
          <p:nvPr/>
        </p:nvSpPr>
        <p:spPr>
          <a:xfrm>
            <a:off x="2123728" y="5422900"/>
            <a:ext cx="5961136"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Students will get all REQUIRED courses</a:t>
            </a:r>
          </a:p>
        </p:txBody>
      </p:sp>
      <p:pic>
        <p:nvPicPr>
          <p:cNvPr id="2" name="Audio 1">
            <a:hlinkClick r:id="" action="ppaction://media"/>
            <a:extLst>
              <a:ext uri="{FF2B5EF4-FFF2-40B4-BE49-F238E27FC236}">
                <a16:creationId xmlns:a16="http://schemas.microsoft.com/office/drawing/2014/main" id="{022D6C07-00A5-1C91-2131-59AE8D48A6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44653360"/>
      </p:ext>
    </p:extLst>
  </p:cSld>
  <p:clrMapOvr>
    <a:masterClrMapping/>
  </p:clrMapOvr>
  <mc:AlternateContent xmlns:mc="http://schemas.openxmlformats.org/markup-compatibility/2006" xmlns:p14="http://schemas.microsoft.com/office/powerpoint/2010/main">
    <mc:Choice Requires="p14">
      <p:transition spd="slow" p14:dur="2000" advTm="58901"/>
    </mc:Choice>
    <mc:Fallback xmlns="">
      <p:transition spd="slow" advTm="58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606503B-22B8-0741-A031-99AD4E5A3C61}"/>
              </a:ext>
            </a:extLst>
          </p:cNvPr>
          <p:cNvSpPr>
            <a:spLocks noGrp="1" noChangeArrowheads="1"/>
          </p:cNvSpPr>
          <p:nvPr>
            <p:ph type="title"/>
          </p:nvPr>
        </p:nvSpPr>
        <p:spPr/>
        <p:txBody>
          <a:bodyPr/>
          <a:lstStyle/>
          <a:p>
            <a:pPr>
              <a:defRPr/>
            </a:pPr>
            <a:r>
              <a:rPr lang="en-US" sz="4000" dirty="0"/>
              <a:t>Grade 12 Courses Required for Direct Entry to University</a:t>
            </a:r>
          </a:p>
        </p:txBody>
      </p:sp>
      <p:sp>
        <p:nvSpPr>
          <p:cNvPr id="25603" name="Rectangle 3">
            <a:extLst>
              <a:ext uri="{FF2B5EF4-FFF2-40B4-BE49-F238E27FC236}">
                <a16:creationId xmlns:a16="http://schemas.microsoft.com/office/drawing/2014/main" id="{CC7B1101-1FBD-5646-A9FC-27CF6D2D68CC}"/>
              </a:ext>
            </a:extLst>
          </p:cNvPr>
          <p:cNvSpPr>
            <a:spLocks noGrp="1" noChangeArrowheads="1"/>
          </p:cNvSpPr>
          <p:nvPr>
            <p:ph idx="1"/>
          </p:nvPr>
        </p:nvSpPr>
        <p:spPr/>
        <p:txBody>
          <a:bodyPr>
            <a:normAutofit fontScale="55000" lnSpcReduction="20000"/>
          </a:bodyPr>
          <a:lstStyle/>
          <a:p>
            <a:pPr>
              <a:buFont typeface="Wingdings" charset="0"/>
              <a:buChar char="l"/>
              <a:defRPr/>
            </a:pPr>
            <a:r>
              <a:rPr lang="en-US" dirty="0"/>
              <a:t>English Studies 12/English First Peoples 12</a:t>
            </a:r>
          </a:p>
          <a:p>
            <a:pPr>
              <a:buFont typeface="Wingdings" charset="0"/>
              <a:buChar char="l"/>
              <a:defRPr/>
            </a:pPr>
            <a:r>
              <a:rPr lang="en-US" sz="2400" dirty="0"/>
              <a:t>3 of the following courses (which 3 depend on area of study you are applying to)</a:t>
            </a:r>
          </a:p>
          <a:p>
            <a:pPr>
              <a:buFont typeface="Wingdings" charset="0"/>
              <a:buChar char="l"/>
              <a:defRPr/>
            </a:pPr>
            <a:r>
              <a:rPr lang="en-US" sz="2400" dirty="0"/>
              <a:t> Anatomy and Physiology (formerly known as Biology 12) or Chemistry or Physics 12</a:t>
            </a:r>
          </a:p>
          <a:p>
            <a:pPr>
              <a:buFont typeface="Wingdings" charset="0"/>
              <a:buChar char="l"/>
              <a:defRPr/>
            </a:pPr>
            <a:r>
              <a:rPr lang="en-US" sz="2400" dirty="0"/>
              <a:t>Geography 12</a:t>
            </a:r>
          </a:p>
          <a:p>
            <a:pPr>
              <a:buFont typeface="Wingdings" charset="0"/>
              <a:buChar char="l"/>
              <a:defRPr/>
            </a:pPr>
            <a:r>
              <a:rPr lang="en-US" sz="2400" dirty="0"/>
              <a:t>History 12</a:t>
            </a:r>
          </a:p>
          <a:p>
            <a:pPr>
              <a:buFont typeface="Wingdings" charset="0"/>
              <a:buChar char="l"/>
              <a:defRPr/>
            </a:pPr>
            <a:r>
              <a:rPr lang="en-US" sz="2400" dirty="0"/>
              <a:t>A Language 12 (certain faculties)</a:t>
            </a:r>
          </a:p>
          <a:p>
            <a:pPr>
              <a:buFont typeface="Wingdings" charset="0"/>
              <a:buChar char="l"/>
              <a:defRPr/>
            </a:pPr>
            <a:r>
              <a:rPr lang="en-US" sz="2400" dirty="0"/>
              <a:t>Literature 12</a:t>
            </a:r>
          </a:p>
          <a:p>
            <a:pPr>
              <a:buFont typeface="Wingdings" charset="0"/>
              <a:buChar char="l"/>
              <a:defRPr/>
            </a:pPr>
            <a:r>
              <a:rPr lang="en-US" sz="2400" dirty="0"/>
              <a:t>Pre-Calculus Math 12</a:t>
            </a:r>
          </a:p>
          <a:p>
            <a:pPr>
              <a:buFont typeface="Wingdings" charset="0"/>
              <a:buChar char="l"/>
              <a:defRPr/>
            </a:pPr>
            <a:r>
              <a:rPr lang="en-US" sz="2400" dirty="0"/>
              <a:t>Calculus 12</a:t>
            </a:r>
          </a:p>
          <a:p>
            <a:pPr>
              <a:buFont typeface="Wingdings" charset="0"/>
              <a:buChar char="l"/>
              <a:defRPr/>
            </a:pPr>
            <a:r>
              <a:rPr lang="en-US" sz="2400" dirty="0"/>
              <a:t>Law 12</a:t>
            </a:r>
          </a:p>
          <a:p>
            <a:pPr>
              <a:buFont typeface="Wingdings" charset="0"/>
              <a:buChar char="l"/>
              <a:defRPr/>
            </a:pPr>
            <a:r>
              <a:rPr lang="en-US" sz="2400" dirty="0"/>
              <a:t>BC First Peoples 12 </a:t>
            </a:r>
          </a:p>
          <a:p>
            <a:pPr>
              <a:buFont typeface="Wingdings" charset="0"/>
              <a:buChar char="l"/>
              <a:defRPr/>
            </a:pPr>
            <a:endParaRPr lang="en-US" dirty="0"/>
          </a:p>
        </p:txBody>
      </p:sp>
      <p:pic>
        <p:nvPicPr>
          <p:cNvPr id="2" name="Audio 1">
            <a:hlinkClick r:id="" action="ppaction://media"/>
            <a:extLst>
              <a:ext uri="{FF2B5EF4-FFF2-40B4-BE49-F238E27FC236}">
                <a16:creationId xmlns:a16="http://schemas.microsoft.com/office/drawing/2014/main" id="{D03CC5AD-B1D8-DEEB-1F63-DCB99846FD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480"/>
    </mc:Choice>
    <mc:Fallback xmlns="">
      <p:transition spd="slow" advTm="32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5" y="-11384"/>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76"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77"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8"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9"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0"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1"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2"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3"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4"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5"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6"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7"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88"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9"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0"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1"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2"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93"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4"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5"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6"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7"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8"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9"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0"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1"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2"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104"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a:stretch>
            <a:fillRect/>
          </a:stretch>
        </p:blipFill>
        <p:spPr bwMode="auto">
          <a:xfrm>
            <a:off x="892" y="-2"/>
            <a:ext cx="3046144"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106" name="Rectangle 105">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3041715"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 y="-9998"/>
            <a:ext cx="915604"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09"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10"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1"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2"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3"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4"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5"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6"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7"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8"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9"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0"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21"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2"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3"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4"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5"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26"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7"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8"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9"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0"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1"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2"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3"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4"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5"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137"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892" y="-13238"/>
            <a:ext cx="3047039"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6626" name="Rectangle 2">
            <a:extLst>
              <a:ext uri="{FF2B5EF4-FFF2-40B4-BE49-F238E27FC236}">
                <a16:creationId xmlns:a16="http://schemas.microsoft.com/office/drawing/2014/main" id="{7D239B6F-BC09-DB48-8943-AF4550375360}"/>
              </a:ext>
            </a:extLst>
          </p:cNvPr>
          <p:cNvSpPr>
            <a:spLocks noGrp="1" noChangeArrowheads="1"/>
          </p:cNvSpPr>
          <p:nvPr>
            <p:ph type="title"/>
          </p:nvPr>
        </p:nvSpPr>
        <p:spPr>
          <a:xfrm>
            <a:off x="639997" y="1134681"/>
            <a:ext cx="2057483" cy="4255025"/>
          </a:xfrm>
        </p:spPr>
        <p:txBody>
          <a:bodyPr>
            <a:normAutofit/>
          </a:bodyPr>
          <a:lstStyle/>
          <a:p>
            <a:pPr>
              <a:defRPr/>
            </a:pPr>
            <a:r>
              <a:rPr lang="en-US" sz="2800">
                <a:solidFill>
                  <a:srgbClr val="FFFFFF"/>
                </a:solidFill>
              </a:rPr>
              <a:t>College programs (university transfer programs)</a:t>
            </a:r>
          </a:p>
        </p:txBody>
      </p:sp>
      <p:graphicFrame>
        <p:nvGraphicFramePr>
          <p:cNvPr id="26629" name="Rectangle 3">
            <a:extLst>
              <a:ext uri="{FF2B5EF4-FFF2-40B4-BE49-F238E27FC236}">
                <a16:creationId xmlns:a16="http://schemas.microsoft.com/office/drawing/2014/main" id="{816B0F84-63F4-4063-A5B2-55B3ECAEEB4F}"/>
              </a:ext>
            </a:extLst>
          </p:cNvPr>
          <p:cNvGraphicFramePr>
            <a:graphicFrameLocks noGrp="1"/>
          </p:cNvGraphicFramePr>
          <p:nvPr>
            <p:ph idx="1"/>
            <p:extLst>
              <p:ext uri="{D42A27DB-BD31-4B8C-83A1-F6EECF244321}">
                <p14:modId xmlns:p14="http://schemas.microsoft.com/office/powerpoint/2010/main" val="2010546775"/>
              </p:ext>
            </p:extLst>
          </p:nvPr>
        </p:nvGraphicFramePr>
        <p:xfrm>
          <a:off x="3496641" y="1134682"/>
          <a:ext cx="5019561" cy="42550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D8E43DEE-D33C-E790-DD15-EBAE575AD40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3040"/>
    </mc:Choice>
    <mc:Fallback xmlns="">
      <p:transition spd="slow" advTm="4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4EAF80B-25B5-FE4E-9286-8972AE582A1F}"/>
              </a:ext>
            </a:extLst>
          </p:cNvPr>
          <p:cNvSpPr>
            <a:spLocks noGrp="1" noChangeArrowheads="1"/>
          </p:cNvSpPr>
          <p:nvPr>
            <p:ph type="title"/>
          </p:nvPr>
        </p:nvSpPr>
        <p:spPr/>
        <p:txBody>
          <a:bodyPr/>
          <a:lstStyle/>
          <a:p>
            <a:r>
              <a:rPr lang="en-US" altLang="en-US">
                <a:ea typeface="ＭＳ Ｐゴシック" panose="020B0600070205080204" pitchFamily="34" charset="-128"/>
              </a:rPr>
              <a:t>What if I don</a:t>
            </a:r>
            <a:r>
              <a:rPr lang="ja-JP" altLang="en-US">
                <a:ea typeface="ＭＳ Ｐゴシック" panose="020B0600070205080204" pitchFamily="34" charset="-128"/>
              </a:rPr>
              <a:t>’</a:t>
            </a:r>
            <a:r>
              <a:rPr lang="en-US" altLang="ja-JP">
                <a:ea typeface="ＭＳ Ｐゴシック" panose="020B0600070205080204" pitchFamily="34" charset="-128"/>
              </a:rPr>
              <a:t>t know what I want to do ?!</a:t>
            </a:r>
            <a:endParaRPr lang="en-US" altLang="en-US">
              <a:ea typeface="ＭＳ Ｐゴシック" panose="020B0600070205080204" pitchFamily="34" charset="-128"/>
            </a:endParaRPr>
          </a:p>
        </p:txBody>
      </p:sp>
      <p:sp>
        <p:nvSpPr>
          <p:cNvPr id="20483" name="Rectangle 3">
            <a:extLst>
              <a:ext uri="{FF2B5EF4-FFF2-40B4-BE49-F238E27FC236}">
                <a16:creationId xmlns:a16="http://schemas.microsoft.com/office/drawing/2014/main" id="{0130CAA0-3172-6246-9BB1-DFEDDBD7548F}"/>
              </a:ext>
            </a:extLst>
          </p:cNvPr>
          <p:cNvSpPr>
            <a:spLocks noGrp="1" noChangeArrowheads="1"/>
          </p:cNvSpPr>
          <p:nvPr>
            <p:ph idx="1"/>
          </p:nvPr>
        </p:nvSpPr>
        <p:spPr/>
        <p:txBody>
          <a:bodyPr>
            <a:normAutofit/>
          </a:bodyPr>
          <a:lstStyle/>
          <a:p>
            <a:pPr>
              <a:lnSpc>
                <a:spcPct val="80000"/>
              </a:lnSpc>
            </a:pPr>
            <a:r>
              <a:rPr lang="en-US" altLang="en-US" sz="2800" dirty="0">
                <a:ea typeface="ＭＳ Ｐゴシック" panose="020B0600070205080204" pitchFamily="34" charset="-128"/>
              </a:rPr>
              <a:t>Don</a:t>
            </a:r>
            <a:r>
              <a:rPr lang="ja-JP" altLang="en-US" sz="2800">
                <a:ea typeface="ＭＳ Ｐゴシック" panose="020B0600070205080204" pitchFamily="34" charset="-128"/>
              </a:rPr>
              <a:t>’</a:t>
            </a:r>
            <a:r>
              <a:rPr lang="en-US" altLang="ja-JP" sz="2800" dirty="0">
                <a:ea typeface="ＭＳ Ｐゴシック" panose="020B0600070205080204" pitchFamily="34" charset="-128"/>
              </a:rPr>
              <a:t>t worry, it’s ok if you don</a:t>
            </a:r>
            <a:r>
              <a:rPr lang="ja-JP" altLang="en-US" sz="2800">
                <a:ea typeface="ＭＳ Ｐゴシック" panose="020B0600070205080204" pitchFamily="34" charset="-128"/>
              </a:rPr>
              <a:t>’</a:t>
            </a:r>
            <a:r>
              <a:rPr lang="en-US" altLang="ja-JP" sz="2800" dirty="0">
                <a:ea typeface="ＭＳ Ｐゴシック" panose="020B0600070205080204" pitchFamily="34" charset="-128"/>
              </a:rPr>
              <a:t>t have it all figured out.</a:t>
            </a:r>
          </a:p>
          <a:p>
            <a:pPr>
              <a:lnSpc>
                <a:spcPct val="80000"/>
              </a:lnSpc>
            </a:pPr>
            <a:r>
              <a:rPr lang="en-US" altLang="en-US" sz="2800" dirty="0">
                <a:ea typeface="ＭＳ Ｐゴシック" panose="020B0600070205080204" pitchFamily="34" charset="-128"/>
              </a:rPr>
              <a:t>Think about the things you </a:t>
            </a:r>
            <a:r>
              <a:rPr lang="ja-JP" altLang="en-US" sz="2800">
                <a:ea typeface="ＭＳ Ｐゴシック" panose="020B0600070205080204" pitchFamily="34" charset="-128"/>
              </a:rPr>
              <a:t>‘</a:t>
            </a:r>
            <a:r>
              <a:rPr lang="en-US" altLang="ja-JP" sz="2800" dirty="0">
                <a:ea typeface="ＭＳ Ｐゴシック" panose="020B0600070205080204" pitchFamily="34" charset="-128"/>
              </a:rPr>
              <a:t>don</a:t>
            </a:r>
            <a:r>
              <a:rPr lang="ja-JP" altLang="en-US" sz="2800">
                <a:ea typeface="ＭＳ Ｐゴシック" panose="020B0600070205080204" pitchFamily="34" charset="-128"/>
              </a:rPr>
              <a:t>’</a:t>
            </a:r>
            <a:r>
              <a:rPr lang="en-US" altLang="ja-JP" sz="2800" dirty="0">
                <a:ea typeface="ＭＳ Ｐゴシック" panose="020B0600070205080204" pitchFamily="34" charset="-128"/>
              </a:rPr>
              <a:t>t</a:t>
            </a:r>
            <a:r>
              <a:rPr lang="ja-JP" altLang="en-US" sz="2800">
                <a:ea typeface="ＭＳ Ｐゴシック" panose="020B0600070205080204" pitchFamily="34" charset="-128"/>
              </a:rPr>
              <a:t>’</a:t>
            </a:r>
            <a:r>
              <a:rPr lang="en-US" altLang="ja-JP" sz="2800" dirty="0">
                <a:ea typeface="ＭＳ Ｐゴシック" panose="020B0600070205080204" pitchFamily="34" charset="-128"/>
              </a:rPr>
              <a:t> want to do and use that as a starting point.</a:t>
            </a:r>
          </a:p>
          <a:p>
            <a:pPr>
              <a:lnSpc>
                <a:spcPct val="80000"/>
              </a:lnSpc>
            </a:pPr>
            <a:r>
              <a:rPr lang="en-US" altLang="en-US" sz="2800" dirty="0">
                <a:ea typeface="ＭＳ Ｐゴシック" panose="020B0600070205080204" pitchFamily="34" charset="-128"/>
              </a:rPr>
              <a:t>People change their mind/ career path all the time---open yourself to new ideas/ opportunities, take some general classes to help you figure out a focus.</a:t>
            </a:r>
          </a:p>
          <a:p>
            <a:pPr>
              <a:lnSpc>
                <a:spcPct val="80000"/>
              </a:lnSpc>
              <a:buFont typeface="Wingdings" pitchFamily="2" charset="2"/>
              <a:buNone/>
            </a:pPr>
            <a:endParaRPr lang="en-US" altLang="en-US" sz="2800" dirty="0">
              <a:ea typeface="ＭＳ Ｐゴシック" panose="020B0600070205080204" pitchFamily="34" charset="-128"/>
            </a:endParaRPr>
          </a:p>
          <a:p>
            <a:pPr>
              <a:lnSpc>
                <a:spcPct val="80000"/>
              </a:lnSpc>
              <a:buFont typeface="Wingdings" pitchFamily="2" charset="2"/>
              <a:buNone/>
            </a:pPr>
            <a:endParaRPr lang="en-US" altLang="en-US" sz="2800" dirty="0">
              <a:ea typeface="ＭＳ Ｐゴシック" panose="020B0600070205080204" pitchFamily="34" charset="-128"/>
            </a:endParaRPr>
          </a:p>
        </p:txBody>
      </p:sp>
      <p:pic>
        <p:nvPicPr>
          <p:cNvPr id="37891" name="Picture 5">
            <a:extLst>
              <a:ext uri="{FF2B5EF4-FFF2-40B4-BE49-F238E27FC236}">
                <a16:creationId xmlns:a16="http://schemas.microsoft.com/office/drawing/2014/main" id="{21942108-A86D-C941-953C-7CC26AC76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5257800"/>
            <a:ext cx="9509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76A20AC-D295-C138-30E8-6349DB42148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221"/>
    </mc:Choice>
    <mc:Fallback xmlns="">
      <p:transition spd="slow" advTm="31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animEffect transition="in" filter="dissolve">
                                      <p:cBhvr>
                                        <p:cTn id="11" dur="500"/>
                                        <p:tgtEl>
                                          <p:spTgt spid="2048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0483">
                                            <p:txEl>
                                              <p:pRg st="1" end="1"/>
                                            </p:txEl>
                                          </p:spTgt>
                                        </p:tgtEl>
                                        <p:attrNameLst>
                                          <p:attrName>style.visibility</p:attrName>
                                        </p:attrNameLst>
                                      </p:cBhvr>
                                      <p:to>
                                        <p:strVal val="visible"/>
                                      </p:to>
                                    </p:set>
                                    <p:animEffect transition="in" filter="dissolve">
                                      <p:cBhvr>
                                        <p:cTn id="16" dur="500"/>
                                        <p:tgtEl>
                                          <p:spTgt spid="2048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Effect transition="in" filter="dissolve">
                                      <p:cBhvr>
                                        <p:cTn id="21" dur="500"/>
                                        <p:tgtEl>
                                          <p:spTgt spid="20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2048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E0E748C-A5B9-D947-AE05-748CCC918C9B}"/>
              </a:ext>
            </a:extLst>
          </p:cNvPr>
          <p:cNvSpPr>
            <a:spLocks noGrp="1" noChangeArrowheads="1"/>
          </p:cNvSpPr>
          <p:nvPr>
            <p:ph type="title"/>
          </p:nvPr>
        </p:nvSpPr>
        <p:spPr/>
        <p:txBody>
          <a:bodyPr/>
          <a:lstStyle/>
          <a:p>
            <a:pPr>
              <a:defRPr/>
            </a:pPr>
            <a:r>
              <a:rPr lang="en-US"/>
              <a:t>Electives</a:t>
            </a:r>
          </a:p>
        </p:txBody>
      </p:sp>
      <p:sp>
        <p:nvSpPr>
          <p:cNvPr id="29699" name="Rectangle 3">
            <a:extLst>
              <a:ext uri="{FF2B5EF4-FFF2-40B4-BE49-F238E27FC236}">
                <a16:creationId xmlns:a16="http://schemas.microsoft.com/office/drawing/2014/main" id="{982A2F9D-AC5C-5141-8880-A57F9CD16FBD}"/>
              </a:ext>
            </a:extLst>
          </p:cNvPr>
          <p:cNvSpPr>
            <a:spLocks noGrp="1" noChangeArrowheads="1"/>
          </p:cNvSpPr>
          <p:nvPr>
            <p:ph idx="1"/>
          </p:nvPr>
        </p:nvSpPr>
        <p:spPr/>
        <p:txBody>
          <a:bodyPr>
            <a:normAutofit lnSpcReduction="10000"/>
          </a:bodyPr>
          <a:lstStyle/>
          <a:p>
            <a:r>
              <a:rPr lang="en-US" altLang="en-US" sz="2800" dirty="0">
                <a:ea typeface="ＭＳ Ｐゴシック" panose="020B0600070205080204" pitchFamily="34" charset="-128"/>
              </a:rPr>
              <a:t>Think Career/ Think of your passions</a:t>
            </a:r>
          </a:p>
          <a:p>
            <a:r>
              <a:rPr lang="en-US" altLang="en-US" sz="2800" dirty="0">
                <a:ea typeface="ＭＳ Ｐゴシック" panose="020B0600070205080204" pitchFamily="34" charset="-128"/>
              </a:rPr>
              <a:t>What courses really interest you?</a:t>
            </a:r>
          </a:p>
          <a:p>
            <a:r>
              <a:rPr lang="en-US" altLang="en-US" sz="2800" dirty="0">
                <a:ea typeface="ＭＳ Ｐゴシック" panose="020B0600070205080204" pitchFamily="34" charset="-128"/>
              </a:rPr>
              <a:t>Make informed choices!!!!!</a:t>
            </a:r>
          </a:p>
          <a:p>
            <a:r>
              <a:rPr lang="en-US" altLang="en-US" sz="2800" dirty="0">
                <a:ea typeface="ＭＳ Ｐゴシック" panose="020B0600070205080204" pitchFamily="34" charset="-128"/>
              </a:rPr>
              <a:t>Read the course planner carefully</a:t>
            </a:r>
          </a:p>
          <a:p>
            <a:r>
              <a:rPr lang="en-US" altLang="en-US" sz="2800" dirty="0">
                <a:ea typeface="ＭＳ Ｐゴシック" panose="020B0600070205080204" pitchFamily="34" charset="-128"/>
              </a:rPr>
              <a:t>Are you applying to post-secondary? You will need very specific courses, research it!</a:t>
            </a:r>
          </a:p>
          <a:p>
            <a:pPr marL="0" indent="0">
              <a:buNone/>
            </a:pPr>
            <a:endParaRPr lang="en-US" altLang="en-US" sz="2800" dirty="0">
              <a:ea typeface="ＭＳ Ｐゴシック" panose="020B0600070205080204" pitchFamily="34" charset="-128"/>
            </a:endParaRPr>
          </a:p>
        </p:txBody>
      </p:sp>
      <p:pic>
        <p:nvPicPr>
          <p:cNvPr id="2" name="Audio 1">
            <a:hlinkClick r:id="" action="ppaction://media"/>
            <a:extLst>
              <a:ext uri="{FF2B5EF4-FFF2-40B4-BE49-F238E27FC236}">
                <a16:creationId xmlns:a16="http://schemas.microsoft.com/office/drawing/2014/main" id="{9D45D9DA-40FB-8AEE-BBA9-B63B428082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882"/>
    </mc:Choice>
    <mc:Fallback xmlns="">
      <p:transition spd="slow" advTm="15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79AA19A-D2E5-47F2-AF0A-1AF60D42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75" name="Picture 2">
            <a:extLst>
              <a:ext uri="{FF2B5EF4-FFF2-40B4-BE49-F238E27FC236}">
                <a16:creationId xmlns:a16="http://schemas.microsoft.com/office/drawing/2014/main" id="{91A1E618-D29E-4367-8C34-500E34D05B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2087" y="0"/>
            <a:ext cx="9141713" cy="6858000"/>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grpSp>
        <p:nvGrpSpPr>
          <p:cNvPr id="77" name="Group 76">
            <a:extLst>
              <a:ext uri="{FF2B5EF4-FFF2-40B4-BE49-F238E27FC236}">
                <a16:creationId xmlns:a16="http://schemas.microsoft.com/office/drawing/2014/main" id="{81F2BFD0-D896-4BA3-BA8F-0C866BD024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5604" cy="6858001"/>
            <a:chOff x="-14288" y="0"/>
            <a:chExt cx="1220788" cy="6858001"/>
          </a:xfrm>
          <a:gradFill flip="none" rotWithShape="1">
            <a:gsLst>
              <a:gs pos="0">
                <a:schemeClr val="bg2"/>
              </a:gs>
              <a:gs pos="100000">
                <a:schemeClr val="bg2">
                  <a:lumMod val="60000"/>
                  <a:lumOff val="40000"/>
                </a:schemeClr>
              </a:gs>
            </a:gsLst>
            <a:lin ang="5400000" scaled="0"/>
            <a:tileRect/>
          </a:gradFill>
        </p:grpSpPr>
        <p:sp>
          <p:nvSpPr>
            <p:cNvPr id="78" name="Rectangle 5">
              <a:extLst>
                <a:ext uri="{FF2B5EF4-FFF2-40B4-BE49-F238E27FC236}">
                  <a16:creationId xmlns:a16="http://schemas.microsoft.com/office/drawing/2014/main" id="{E768552D-D282-4F68-A829-290A4E83179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79" name="Freeform 6">
              <a:extLst>
                <a:ext uri="{FF2B5EF4-FFF2-40B4-BE49-F238E27FC236}">
                  <a16:creationId xmlns:a16="http://schemas.microsoft.com/office/drawing/2014/main" id="{B24AFF31-9CD5-4E66-92F8-23BBAA24FB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0" name="Freeform 7">
              <a:extLst>
                <a:ext uri="{FF2B5EF4-FFF2-40B4-BE49-F238E27FC236}">
                  <a16:creationId xmlns:a16="http://schemas.microsoft.com/office/drawing/2014/main" id="{2267C9D4-1770-45DD-AAFC-481CD7F9AA8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1" name="Freeform 8">
              <a:extLst>
                <a:ext uri="{FF2B5EF4-FFF2-40B4-BE49-F238E27FC236}">
                  <a16:creationId xmlns:a16="http://schemas.microsoft.com/office/drawing/2014/main" id="{10DD6E0B-EC58-4D78-8125-AD2172CD2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2" name="Freeform 9">
              <a:extLst>
                <a:ext uri="{FF2B5EF4-FFF2-40B4-BE49-F238E27FC236}">
                  <a16:creationId xmlns:a16="http://schemas.microsoft.com/office/drawing/2014/main" id="{23D6129D-742B-422D-A589-6692C16715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3" name="Freeform 10">
              <a:extLst>
                <a:ext uri="{FF2B5EF4-FFF2-40B4-BE49-F238E27FC236}">
                  <a16:creationId xmlns:a16="http://schemas.microsoft.com/office/drawing/2014/main" id="{9EA94B27-F456-4ED8-8882-77632BDA0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4" name="Freeform 11">
              <a:extLst>
                <a:ext uri="{FF2B5EF4-FFF2-40B4-BE49-F238E27FC236}">
                  <a16:creationId xmlns:a16="http://schemas.microsoft.com/office/drawing/2014/main" id="{5B7F96AD-560C-44A0-A513-B06758743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5" name="Freeform 12">
              <a:extLst>
                <a:ext uri="{FF2B5EF4-FFF2-40B4-BE49-F238E27FC236}">
                  <a16:creationId xmlns:a16="http://schemas.microsoft.com/office/drawing/2014/main" id="{86701218-3235-4E29-9935-1315B5CCAA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6" name="Freeform 13">
              <a:extLst>
                <a:ext uri="{FF2B5EF4-FFF2-40B4-BE49-F238E27FC236}">
                  <a16:creationId xmlns:a16="http://schemas.microsoft.com/office/drawing/2014/main" id="{046B7BE0-D335-42EA-9893-4FA7654F1F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7" name="Freeform 14">
              <a:extLst>
                <a:ext uri="{FF2B5EF4-FFF2-40B4-BE49-F238E27FC236}">
                  <a16:creationId xmlns:a16="http://schemas.microsoft.com/office/drawing/2014/main" id="{1CE912BA-808B-403C-B26F-8083A682E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8" name="Freeform 15">
              <a:extLst>
                <a:ext uri="{FF2B5EF4-FFF2-40B4-BE49-F238E27FC236}">
                  <a16:creationId xmlns:a16="http://schemas.microsoft.com/office/drawing/2014/main" id="{D974F65A-298C-4395-B461-99B9B49A07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89" name="Line 16">
              <a:extLst>
                <a:ext uri="{FF2B5EF4-FFF2-40B4-BE49-F238E27FC236}">
                  <a16:creationId xmlns:a16="http://schemas.microsoft.com/office/drawing/2014/main" id="{700B2930-989F-49DC-B909-8150145AD09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90" name="Freeform 17">
              <a:extLst>
                <a:ext uri="{FF2B5EF4-FFF2-40B4-BE49-F238E27FC236}">
                  <a16:creationId xmlns:a16="http://schemas.microsoft.com/office/drawing/2014/main" id="{795CB5A4-5145-4F55-95D0-6FB820C84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1" name="Freeform 18">
              <a:extLst>
                <a:ext uri="{FF2B5EF4-FFF2-40B4-BE49-F238E27FC236}">
                  <a16:creationId xmlns:a16="http://schemas.microsoft.com/office/drawing/2014/main" id="{54BB8F48-D800-442A-A603-979FE924B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2" name="Freeform 19">
              <a:extLst>
                <a:ext uri="{FF2B5EF4-FFF2-40B4-BE49-F238E27FC236}">
                  <a16:creationId xmlns:a16="http://schemas.microsoft.com/office/drawing/2014/main" id="{6E863078-201C-4DC0-8D49-077300CE5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3" name="Freeform 20">
              <a:extLst>
                <a:ext uri="{FF2B5EF4-FFF2-40B4-BE49-F238E27FC236}">
                  <a16:creationId xmlns:a16="http://schemas.microsoft.com/office/drawing/2014/main" id="{6A07EBB6-75B0-4867-9AAF-7A645F4148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4" name="Rectangle 21">
              <a:extLst>
                <a:ext uri="{FF2B5EF4-FFF2-40B4-BE49-F238E27FC236}">
                  <a16:creationId xmlns:a16="http://schemas.microsoft.com/office/drawing/2014/main" id="{FA40A456-C685-468E-802E-FC9DF586AFD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95" name="Freeform 22">
              <a:extLst>
                <a:ext uri="{FF2B5EF4-FFF2-40B4-BE49-F238E27FC236}">
                  <a16:creationId xmlns:a16="http://schemas.microsoft.com/office/drawing/2014/main" id="{F101202F-1B2A-414C-83B7-9327E599C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6" name="Freeform 23">
              <a:extLst>
                <a:ext uri="{FF2B5EF4-FFF2-40B4-BE49-F238E27FC236}">
                  <a16:creationId xmlns:a16="http://schemas.microsoft.com/office/drawing/2014/main" id="{4CC9B21F-B169-47E9-9B97-3BB645B29C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7" name="Freeform 24">
              <a:extLst>
                <a:ext uri="{FF2B5EF4-FFF2-40B4-BE49-F238E27FC236}">
                  <a16:creationId xmlns:a16="http://schemas.microsoft.com/office/drawing/2014/main" id="{BC5FF733-2B71-4734-AD6A-5B35D99A3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8" name="Freeform 25">
              <a:extLst>
                <a:ext uri="{FF2B5EF4-FFF2-40B4-BE49-F238E27FC236}">
                  <a16:creationId xmlns:a16="http://schemas.microsoft.com/office/drawing/2014/main" id="{0BCEB342-9AFC-4DCB-B92F-E08DC9594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9" name="Freeform 26">
              <a:extLst>
                <a:ext uri="{FF2B5EF4-FFF2-40B4-BE49-F238E27FC236}">
                  <a16:creationId xmlns:a16="http://schemas.microsoft.com/office/drawing/2014/main" id="{3B9B4933-5C48-49CF-9C6A-A29413150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0" name="Freeform 27">
              <a:extLst>
                <a:ext uri="{FF2B5EF4-FFF2-40B4-BE49-F238E27FC236}">
                  <a16:creationId xmlns:a16="http://schemas.microsoft.com/office/drawing/2014/main" id="{404FC76C-600A-482C-8386-F77ACBCCA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1" name="Freeform 28">
              <a:extLst>
                <a:ext uri="{FF2B5EF4-FFF2-40B4-BE49-F238E27FC236}">
                  <a16:creationId xmlns:a16="http://schemas.microsoft.com/office/drawing/2014/main" id="{E8C5D50B-A590-4AAE-A748-113B62DADA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2" name="Freeform 29">
              <a:extLst>
                <a:ext uri="{FF2B5EF4-FFF2-40B4-BE49-F238E27FC236}">
                  <a16:creationId xmlns:a16="http://schemas.microsoft.com/office/drawing/2014/main" id="{6C045F21-7031-4278-BFEE-A9E856ADA9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3" name="Freeform 30">
              <a:extLst>
                <a:ext uri="{FF2B5EF4-FFF2-40B4-BE49-F238E27FC236}">
                  <a16:creationId xmlns:a16="http://schemas.microsoft.com/office/drawing/2014/main" id="{20EE11A6-3412-4362-8A81-592A15F2A1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4" name="Freeform 31">
              <a:extLst>
                <a:ext uri="{FF2B5EF4-FFF2-40B4-BE49-F238E27FC236}">
                  <a16:creationId xmlns:a16="http://schemas.microsoft.com/office/drawing/2014/main" id="{A376EBB9-93F5-4B6F-95B3-C36B6C851E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sp>
        <p:nvSpPr>
          <p:cNvPr id="31746" name="Rectangle 2">
            <a:extLst>
              <a:ext uri="{FF2B5EF4-FFF2-40B4-BE49-F238E27FC236}">
                <a16:creationId xmlns:a16="http://schemas.microsoft.com/office/drawing/2014/main" id="{96E6B58E-707A-994D-B8DF-0BDF39D59CFC}"/>
              </a:ext>
            </a:extLst>
          </p:cNvPr>
          <p:cNvSpPr>
            <a:spLocks noGrp="1" noChangeArrowheads="1"/>
          </p:cNvSpPr>
          <p:nvPr>
            <p:ph type="title"/>
          </p:nvPr>
        </p:nvSpPr>
        <p:spPr>
          <a:xfrm>
            <a:off x="639997" y="1254035"/>
            <a:ext cx="2194643" cy="4002222"/>
          </a:xfrm>
        </p:spPr>
        <p:txBody>
          <a:bodyPr>
            <a:normAutofit/>
          </a:bodyPr>
          <a:lstStyle/>
          <a:p>
            <a:pPr>
              <a:defRPr/>
            </a:pPr>
            <a:r>
              <a:rPr lang="en-US">
                <a:solidFill>
                  <a:srgbClr val="FFFFFF"/>
                </a:solidFill>
              </a:rPr>
              <a:t>What now?</a:t>
            </a:r>
          </a:p>
        </p:txBody>
      </p:sp>
      <p:sp useBgFill="1">
        <p:nvSpPr>
          <p:cNvPr id="106" name="Round Diagonal Corner Rectangle 6">
            <a:extLst>
              <a:ext uri="{FF2B5EF4-FFF2-40B4-BE49-F238E27FC236}">
                <a16:creationId xmlns:a16="http://schemas.microsoft.com/office/drawing/2014/main" id="{092ADBCF-B973-4C52-B740-4963E95B3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1" y="853439"/>
            <a:ext cx="5240607" cy="4760505"/>
          </a:xfrm>
          <a:prstGeom prst="round2DiagRect">
            <a:avLst>
              <a:gd name="adj1" fmla="val 7418"/>
              <a:gd name="adj2" fmla="val 0"/>
            </a:avLst>
          </a:prstGeom>
          <a:ln w="19050" cap="sq">
            <a:solidFill>
              <a:schemeClr val="bg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3FDD94EF-2C73-4E4C-8332-A75D8AC6BE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34400" y="0"/>
            <a:ext cx="506016" cy="6848476"/>
            <a:chOff x="11364912" y="0"/>
            <a:chExt cx="674688" cy="6848476"/>
          </a:xfrm>
          <a:gradFill flip="none" rotWithShape="1">
            <a:gsLst>
              <a:gs pos="0">
                <a:schemeClr val="bg2"/>
              </a:gs>
              <a:gs pos="100000">
                <a:schemeClr val="bg2">
                  <a:lumMod val="60000"/>
                  <a:lumOff val="40000"/>
                  <a:alpha val="60000"/>
                </a:schemeClr>
              </a:gs>
            </a:gsLst>
            <a:lin ang="5400000" scaled="0"/>
            <a:tileRect/>
          </a:gradFill>
        </p:grpSpPr>
        <p:sp>
          <p:nvSpPr>
            <p:cNvPr id="109" name="Freeform 32">
              <a:extLst>
                <a:ext uri="{FF2B5EF4-FFF2-40B4-BE49-F238E27FC236}">
                  <a16:creationId xmlns:a16="http://schemas.microsoft.com/office/drawing/2014/main" id="{16EF4FCE-B4BF-485E-B545-95827107A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0" name="Freeform 33">
              <a:extLst>
                <a:ext uri="{FF2B5EF4-FFF2-40B4-BE49-F238E27FC236}">
                  <a16:creationId xmlns:a16="http://schemas.microsoft.com/office/drawing/2014/main" id="{C2DD2F29-32E6-486A-A295-CB29680AD9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1" name="Freeform 34">
              <a:extLst>
                <a:ext uri="{FF2B5EF4-FFF2-40B4-BE49-F238E27FC236}">
                  <a16:creationId xmlns:a16="http://schemas.microsoft.com/office/drawing/2014/main" id="{B1A76276-E7B7-4550-9AFF-0A2E9EAEA4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2" name="Freeform 35">
              <a:extLst>
                <a:ext uri="{FF2B5EF4-FFF2-40B4-BE49-F238E27FC236}">
                  <a16:creationId xmlns:a16="http://schemas.microsoft.com/office/drawing/2014/main" id="{EAFC4E0E-3390-457C-BCC9-A2479C10F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3" name="Freeform 36">
              <a:extLst>
                <a:ext uri="{FF2B5EF4-FFF2-40B4-BE49-F238E27FC236}">
                  <a16:creationId xmlns:a16="http://schemas.microsoft.com/office/drawing/2014/main" id="{D0E59BF7-C450-4448-B71A-80ECD878D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4" name="Freeform 37">
              <a:extLst>
                <a:ext uri="{FF2B5EF4-FFF2-40B4-BE49-F238E27FC236}">
                  <a16:creationId xmlns:a16="http://schemas.microsoft.com/office/drawing/2014/main" id="{BAB182A0-0A27-42D3-A9D0-56E8B7F4A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5" name="Freeform 38">
              <a:extLst>
                <a:ext uri="{FF2B5EF4-FFF2-40B4-BE49-F238E27FC236}">
                  <a16:creationId xmlns:a16="http://schemas.microsoft.com/office/drawing/2014/main" id="{4C9A08D9-525C-448E-A071-78226848F4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6" name="Freeform 39">
              <a:extLst>
                <a:ext uri="{FF2B5EF4-FFF2-40B4-BE49-F238E27FC236}">
                  <a16:creationId xmlns:a16="http://schemas.microsoft.com/office/drawing/2014/main" id="{E7818D96-423C-499F-A080-00EF0B9D4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7" name="Freeform 40">
              <a:extLst>
                <a:ext uri="{FF2B5EF4-FFF2-40B4-BE49-F238E27FC236}">
                  <a16:creationId xmlns:a16="http://schemas.microsoft.com/office/drawing/2014/main" id="{059B8971-2367-46BA-8FCC-D001A6C369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8" name="Rectangle 41">
              <a:extLst>
                <a:ext uri="{FF2B5EF4-FFF2-40B4-BE49-F238E27FC236}">
                  <a16:creationId xmlns:a16="http://schemas.microsoft.com/office/drawing/2014/main" id="{E4DF0A08-11EF-495A-980F-2ED66FBB81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grpSp>
      <p:graphicFrame>
        <p:nvGraphicFramePr>
          <p:cNvPr id="31749" name="Rectangle 3">
            <a:extLst>
              <a:ext uri="{FF2B5EF4-FFF2-40B4-BE49-F238E27FC236}">
                <a16:creationId xmlns:a16="http://schemas.microsoft.com/office/drawing/2014/main" id="{79122808-29DE-4643-BAA7-B628B8E1E168}"/>
              </a:ext>
            </a:extLst>
          </p:cNvPr>
          <p:cNvGraphicFramePr>
            <a:graphicFrameLocks noGrp="1"/>
          </p:cNvGraphicFramePr>
          <p:nvPr>
            <p:ph idx="1"/>
            <p:extLst>
              <p:ext uri="{D42A27DB-BD31-4B8C-83A1-F6EECF244321}">
                <p14:modId xmlns:p14="http://schemas.microsoft.com/office/powerpoint/2010/main" val="2350898456"/>
              </p:ext>
            </p:extLst>
          </p:nvPr>
        </p:nvGraphicFramePr>
        <p:xfrm>
          <a:off x="3317965" y="1254035"/>
          <a:ext cx="4722223" cy="40022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Audio 1">
            <a:hlinkClick r:id="" action="ppaction://media"/>
            <a:extLst>
              <a:ext uri="{FF2B5EF4-FFF2-40B4-BE49-F238E27FC236}">
                <a16:creationId xmlns:a16="http://schemas.microsoft.com/office/drawing/2014/main" id="{312B1B02-9D45-D2C0-AF24-1A822296E40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15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234"/>
    </mc:Choice>
    <mc:Fallback xmlns="">
      <p:transition spd="slow" advTm="2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458B-2A9F-7E4E-80DE-ECFEE4511196}"/>
              </a:ext>
            </a:extLst>
          </p:cNvPr>
          <p:cNvSpPr>
            <a:spLocks noGrp="1"/>
          </p:cNvSpPr>
          <p:nvPr>
            <p:ph type="title"/>
          </p:nvPr>
        </p:nvSpPr>
        <p:spPr/>
        <p:txBody>
          <a:bodyPr/>
          <a:lstStyle/>
          <a:p>
            <a:pPr algn="ctr"/>
            <a:r>
              <a:rPr lang="en-US" dirty="0"/>
              <a:t>Course Planning book 2023-2024</a:t>
            </a:r>
          </a:p>
        </p:txBody>
      </p:sp>
      <p:sp>
        <p:nvSpPr>
          <p:cNvPr id="3" name="Content Placeholder 2">
            <a:extLst>
              <a:ext uri="{FF2B5EF4-FFF2-40B4-BE49-F238E27FC236}">
                <a16:creationId xmlns:a16="http://schemas.microsoft.com/office/drawing/2014/main" id="{DB0173AB-C49A-8544-B172-72BEA8CD9594}"/>
              </a:ext>
            </a:extLst>
          </p:cNvPr>
          <p:cNvSpPr>
            <a:spLocks noGrp="1"/>
          </p:cNvSpPr>
          <p:nvPr>
            <p:ph idx="1"/>
          </p:nvPr>
        </p:nvSpPr>
        <p:spPr/>
        <p:txBody>
          <a:bodyPr/>
          <a:lstStyle/>
          <a:p>
            <a:r>
              <a:rPr lang="en-US" dirty="0"/>
              <a:t>Can be found on the Tupper Website under Course Planning, go to:</a:t>
            </a:r>
          </a:p>
          <a:p>
            <a:r>
              <a:rPr lang="en-US" dirty="0"/>
              <a:t>Tupper Website </a:t>
            </a:r>
            <a:r>
              <a:rPr lang="en-US" dirty="0">
                <a:sym typeface="Wingdings" pitchFamily="2" charset="2"/>
              </a:rPr>
              <a:t> Guidance and Support (top tab)  Course Planning  Course Planning Book 2023-2024</a:t>
            </a:r>
          </a:p>
          <a:p>
            <a:r>
              <a:rPr lang="en-US" dirty="0">
                <a:sym typeface="Wingdings" pitchFamily="2" charset="2"/>
              </a:rPr>
              <a:t>Pages 4 and 5 will list ALL ELECTIVES AVAILABLE, then you can look each individual choice up on the following pages</a:t>
            </a:r>
            <a:endParaRPr lang="en-US" dirty="0"/>
          </a:p>
        </p:txBody>
      </p:sp>
      <p:pic>
        <p:nvPicPr>
          <p:cNvPr id="4" name="Audio 3">
            <a:hlinkClick r:id="" action="ppaction://media"/>
            <a:extLst>
              <a:ext uri="{FF2B5EF4-FFF2-40B4-BE49-F238E27FC236}">
                <a16:creationId xmlns:a16="http://schemas.microsoft.com/office/drawing/2014/main" id="{D93AB5F9-4101-E395-9EC5-C993DA295B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29454815"/>
      </p:ext>
    </p:extLst>
  </p:cSld>
  <p:clrMapOvr>
    <a:masterClrMapping/>
  </p:clrMapOvr>
  <mc:AlternateContent xmlns:mc="http://schemas.openxmlformats.org/markup-compatibility/2006" xmlns:p14="http://schemas.microsoft.com/office/powerpoint/2010/main">
    <mc:Choice Requires="p14">
      <p:transition spd="slow" p14:dur="2000" advTm="10560"/>
    </mc:Choice>
    <mc:Fallback xmlns="">
      <p:transition spd="slow" advTm="1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0471-7275-6341-9355-BD6EA53E4FA5}"/>
              </a:ext>
            </a:extLst>
          </p:cNvPr>
          <p:cNvSpPr>
            <a:spLocks noGrp="1"/>
          </p:cNvSpPr>
          <p:nvPr>
            <p:ph type="title"/>
          </p:nvPr>
        </p:nvSpPr>
        <p:spPr/>
        <p:txBody>
          <a:bodyPr/>
          <a:lstStyle/>
          <a:p>
            <a:endParaRPr lang="en-US" dirty="0"/>
          </a:p>
        </p:txBody>
      </p:sp>
      <p:pic>
        <p:nvPicPr>
          <p:cNvPr id="9" name="Content Placeholder 8" descr="Graphical user interface, website&#10;&#10;Description automatically generated">
            <a:extLst>
              <a:ext uri="{FF2B5EF4-FFF2-40B4-BE49-F238E27FC236}">
                <a16:creationId xmlns:a16="http://schemas.microsoft.com/office/drawing/2014/main" id="{5D62F4D8-3ADE-F94A-BC4B-DD6CBD1B382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057996" cy="6858000"/>
          </a:xfrm>
        </p:spPr>
      </p:pic>
      <p:pic>
        <p:nvPicPr>
          <p:cNvPr id="3" name="Audio 2">
            <a:hlinkClick r:id="" action="ppaction://media"/>
            <a:extLst>
              <a:ext uri="{FF2B5EF4-FFF2-40B4-BE49-F238E27FC236}">
                <a16:creationId xmlns:a16="http://schemas.microsoft.com/office/drawing/2014/main" id="{E55C878E-8957-46D9-25EF-9B20A98B39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76563141"/>
      </p:ext>
    </p:extLst>
  </p:cSld>
  <p:clrMapOvr>
    <a:masterClrMapping/>
  </p:clrMapOvr>
  <mc:AlternateContent xmlns:mc="http://schemas.openxmlformats.org/markup-compatibility/2006" xmlns:p14="http://schemas.microsoft.com/office/powerpoint/2010/main">
    <mc:Choice Requires="p14">
      <p:transition spd="slow" p14:dur="2000" advTm="8746"/>
    </mc:Choice>
    <mc:Fallback xmlns="">
      <p:transition spd="slow" advTm="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97FF-76AA-A640-B8ED-0A2B3DF249F2}"/>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with medium confidence">
            <a:extLst>
              <a:ext uri="{FF2B5EF4-FFF2-40B4-BE49-F238E27FC236}">
                <a16:creationId xmlns:a16="http://schemas.microsoft.com/office/drawing/2014/main" id="{51501A8B-1FEE-5A4B-9279-8B9DA3BB8C3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91" y="0"/>
            <a:ext cx="9143999" cy="6741368"/>
          </a:xfrm>
        </p:spPr>
      </p:pic>
      <p:pic>
        <p:nvPicPr>
          <p:cNvPr id="3" name="Audio 2">
            <a:hlinkClick r:id="" action="ppaction://media"/>
            <a:extLst>
              <a:ext uri="{FF2B5EF4-FFF2-40B4-BE49-F238E27FC236}">
                <a16:creationId xmlns:a16="http://schemas.microsoft.com/office/drawing/2014/main" id="{4F559C0D-EC8B-8028-8472-CCE2A98DA1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57706031"/>
      </p:ext>
    </p:extLst>
  </p:cSld>
  <p:clrMapOvr>
    <a:masterClrMapping/>
  </p:clrMapOvr>
  <mc:AlternateContent xmlns:mc="http://schemas.openxmlformats.org/markup-compatibility/2006" xmlns:p14="http://schemas.microsoft.com/office/powerpoint/2010/main">
    <mc:Choice Requires="p14">
      <p:transition spd="slow" p14:dur="2000" advTm="11904"/>
    </mc:Choice>
    <mc:Fallback xmlns="">
      <p:transition spd="slow" advTm="1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50" y="-142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16" y="0"/>
            <a:ext cx="915604" cy="6858001"/>
            <a:chOff x="-14288" y="0"/>
            <a:chExt cx="1220788" cy="6858001"/>
          </a:xfrm>
          <a:solidFill>
            <a:schemeClr val="tx1">
              <a:alpha val="60000"/>
            </a:schemeClr>
          </a:solidFill>
        </p:grpSpPr>
        <p:sp>
          <p:nvSpPr>
            <p:cNvPr id="49"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50"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4"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5"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6"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7"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8"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9"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1"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66"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8"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0"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2"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5"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BE3B5228-78DA-7343-BFFD-0C125842288E}"/>
              </a:ext>
            </a:extLst>
          </p:cNvPr>
          <p:cNvSpPr>
            <a:spLocks noGrp="1"/>
          </p:cNvSpPr>
          <p:nvPr>
            <p:ph type="title"/>
          </p:nvPr>
        </p:nvSpPr>
        <p:spPr>
          <a:xfrm>
            <a:off x="856059" y="1082673"/>
            <a:ext cx="2152062" cy="4708528"/>
          </a:xfrm>
        </p:spPr>
        <p:txBody>
          <a:bodyPr>
            <a:normAutofit/>
          </a:bodyPr>
          <a:lstStyle/>
          <a:p>
            <a:pPr algn="r"/>
            <a:r>
              <a:rPr lang="en-US" sz="2700"/>
              <a:t>How do I submit my course Selections?</a:t>
            </a:r>
          </a:p>
        </p:txBody>
      </p:sp>
      <p:cxnSp>
        <p:nvCxnSpPr>
          <p:cNvPr id="77" name="Straight Connector 76">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52981D-E0F4-9D4D-BBF6-336A4122E689}"/>
              </a:ext>
            </a:extLst>
          </p:cNvPr>
          <p:cNvSpPr>
            <a:spLocks noGrp="1"/>
          </p:cNvSpPr>
          <p:nvPr>
            <p:ph idx="1"/>
          </p:nvPr>
        </p:nvSpPr>
        <p:spPr>
          <a:xfrm>
            <a:off x="3973322" y="1082673"/>
            <a:ext cx="4313428" cy="4708528"/>
          </a:xfrm>
        </p:spPr>
        <p:txBody>
          <a:bodyPr anchor="ctr">
            <a:normAutofit/>
          </a:bodyPr>
          <a:lstStyle/>
          <a:p>
            <a:r>
              <a:rPr lang="en-US" sz="1600"/>
              <a:t>Once you’ve made your decisions and after consulting with your parents, you MUST complete the Course Selection Form on the Grade 10 MS Teams Channel </a:t>
            </a:r>
          </a:p>
        </p:txBody>
      </p:sp>
      <p:grpSp>
        <p:nvGrpSpPr>
          <p:cNvPr id="79" name="Group 78">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23684" y="0"/>
            <a:ext cx="506016" cy="6848476"/>
            <a:chOff x="11364912" y="0"/>
            <a:chExt cx="674688" cy="6848476"/>
          </a:xfrm>
          <a:solidFill>
            <a:schemeClr val="tx1">
              <a:alpha val="60000"/>
            </a:schemeClr>
          </a:solidFill>
        </p:grpSpPr>
        <p:sp>
          <p:nvSpPr>
            <p:cNvPr id="80"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3"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4"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5"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6"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7"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8"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9"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pic>
        <p:nvPicPr>
          <p:cNvPr id="4" name="Audio 3">
            <a:hlinkClick r:id="" action="ppaction://media"/>
            <a:extLst>
              <a:ext uri="{FF2B5EF4-FFF2-40B4-BE49-F238E27FC236}">
                <a16:creationId xmlns:a16="http://schemas.microsoft.com/office/drawing/2014/main" id="{A9876592-C590-C17D-968F-3F1D06FB01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8936342"/>
      </p:ext>
    </p:extLst>
  </p:cSld>
  <p:clrMapOvr>
    <a:masterClrMapping/>
  </p:clrMapOvr>
  <mc:AlternateContent xmlns:mc="http://schemas.openxmlformats.org/markup-compatibility/2006" xmlns:p14="http://schemas.microsoft.com/office/powerpoint/2010/main">
    <mc:Choice Requires="p14">
      <p:transition spd="slow" p14:dur="2000" advTm="16138"/>
    </mc:Choice>
    <mc:Fallback xmlns="">
      <p:transition spd="slow" advTm="16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79348A6-A48D-9145-87E5-B03818C4E7A5}"/>
              </a:ext>
            </a:extLst>
          </p:cNvPr>
          <p:cNvSpPr>
            <a:spLocks noGrp="1"/>
          </p:cNvSpPr>
          <p:nvPr>
            <p:ph type="title"/>
          </p:nvPr>
        </p:nvSpPr>
        <p:spPr>
          <a:xfrm>
            <a:off x="856059" y="618518"/>
            <a:ext cx="3344465" cy="1478570"/>
          </a:xfrm>
        </p:spPr>
        <p:txBody>
          <a:bodyPr>
            <a:normAutofit/>
          </a:bodyPr>
          <a:lstStyle/>
          <a:p>
            <a:r>
              <a:rPr lang="en-US" sz="2800" dirty="0"/>
              <a:t>MS Forms – Course Selection	</a:t>
            </a:r>
          </a:p>
        </p:txBody>
      </p:sp>
      <p:sp>
        <p:nvSpPr>
          <p:cNvPr id="3" name="Content Placeholder 2">
            <a:extLst>
              <a:ext uri="{FF2B5EF4-FFF2-40B4-BE49-F238E27FC236}">
                <a16:creationId xmlns:a16="http://schemas.microsoft.com/office/drawing/2014/main" id="{58D2DFD2-5311-C342-A34A-AB8905580121}"/>
              </a:ext>
            </a:extLst>
          </p:cNvPr>
          <p:cNvSpPr>
            <a:spLocks noGrp="1"/>
          </p:cNvSpPr>
          <p:nvPr>
            <p:ph idx="1"/>
          </p:nvPr>
        </p:nvSpPr>
        <p:spPr>
          <a:xfrm>
            <a:off x="856059" y="2249487"/>
            <a:ext cx="3344465" cy="3965046"/>
          </a:xfrm>
        </p:spPr>
        <p:txBody>
          <a:bodyPr>
            <a:normAutofit/>
          </a:bodyPr>
          <a:lstStyle/>
          <a:p>
            <a:r>
              <a:rPr lang="en-US" sz="1700" dirty="0"/>
              <a:t>Click the link for your access to your Course Selection form </a:t>
            </a:r>
            <a:r>
              <a:rPr lang="en-US" sz="1700" b="1" u="sng" dirty="0">
                <a:solidFill>
                  <a:srgbClr val="FFFF00"/>
                </a:solidFill>
                <a:hlinkClick r:id="rId6"/>
              </a:rPr>
              <a:t>HERE</a:t>
            </a:r>
            <a:r>
              <a:rPr lang="en-US" sz="1700" dirty="0"/>
              <a:t> or use the QR code.  </a:t>
            </a:r>
          </a:p>
        </p:txBody>
      </p:sp>
      <p:pic>
        <p:nvPicPr>
          <p:cNvPr id="5" name="Picture 4" descr="Graphical user interface, text, application&#10;&#10;Description automatically generated">
            <a:extLst>
              <a:ext uri="{FF2B5EF4-FFF2-40B4-BE49-F238E27FC236}">
                <a16:creationId xmlns:a16="http://schemas.microsoft.com/office/drawing/2014/main" id="{DD687CEB-34EF-DB4F-E943-632B36E00A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0078" y="3706535"/>
            <a:ext cx="4092209" cy="255763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4" name="Group 13">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5"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7"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2"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11" name="Picture 10" descr="Qr code&#10;&#10;Description automatically generated">
            <a:extLst>
              <a:ext uri="{FF2B5EF4-FFF2-40B4-BE49-F238E27FC236}">
                <a16:creationId xmlns:a16="http://schemas.microsoft.com/office/drawing/2014/main" id="{BB672E73-F5E5-2CC3-B8E9-A704F0059F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5861" y="194912"/>
            <a:ext cx="3266387" cy="3266387"/>
          </a:xfrm>
          <a:prstGeom prst="rect">
            <a:avLst/>
          </a:prstGeom>
        </p:spPr>
      </p:pic>
      <p:pic>
        <p:nvPicPr>
          <p:cNvPr id="4" name="Audio 3">
            <a:hlinkClick r:id="" action="ppaction://media"/>
            <a:extLst>
              <a:ext uri="{FF2B5EF4-FFF2-40B4-BE49-F238E27FC236}">
                <a16:creationId xmlns:a16="http://schemas.microsoft.com/office/drawing/2014/main" id="{38205958-73A4-2C4D-AEF9-DF10F50B5B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03235983"/>
      </p:ext>
    </p:extLst>
  </p:cSld>
  <p:clrMapOvr>
    <a:masterClrMapping/>
  </p:clrMapOvr>
  <mc:AlternateContent xmlns:mc="http://schemas.openxmlformats.org/markup-compatibility/2006" xmlns:p14="http://schemas.microsoft.com/office/powerpoint/2010/main">
    <mc:Choice Requires="p14">
      <p:transition spd="slow" p14:dur="2000" advTm="13749"/>
    </mc:Choice>
    <mc:Fallback xmlns="">
      <p:transition spd="slow" advTm="13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5" y="-11384"/>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4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4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4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4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4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4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4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5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5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17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a:stretch>
            <a:fillRect/>
          </a:stretch>
        </p:blipFill>
        <p:spPr bwMode="auto">
          <a:xfrm>
            <a:off x="892" y="-2"/>
            <a:ext cx="3046144"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172" name="Rectangle 17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3041715"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74" name="Group 17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 y="-9998"/>
            <a:ext cx="915604"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7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7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7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7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7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8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9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0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0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20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892" y="-13238"/>
            <a:ext cx="3047039"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12290" name="Rectangle 2">
            <a:extLst>
              <a:ext uri="{FF2B5EF4-FFF2-40B4-BE49-F238E27FC236}">
                <a16:creationId xmlns:a16="http://schemas.microsoft.com/office/drawing/2014/main" id="{93F70A66-C34F-8F42-8E95-2DAA06470161}"/>
              </a:ext>
            </a:extLst>
          </p:cNvPr>
          <p:cNvSpPr>
            <a:spLocks noGrp="1" noChangeArrowheads="1"/>
          </p:cNvSpPr>
          <p:nvPr>
            <p:ph type="title"/>
          </p:nvPr>
        </p:nvSpPr>
        <p:spPr>
          <a:xfrm>
            <a:off x="639997" y="1134681"/>
            <a:ext cx="2057483" cy="4255025"/>
          </a:xfrm>
        </p:spPr>
        <p:txBody>
          <a:bodyPr>
            <a:normAutofit/>
          </a:bodyPr>
          <a:lstStyle/>
          <a:p>
            <a:pPr>
              <a:defRPr/>
            </a:pPr>
            <a:r>
              <a:rPr lang="en-US" sz="3100">
                <a:solidFill>
                  <a:srgbClr val="FFFFFF"/>
                </a:solidFill>
              </a:rPr>
              <a:t>COURSE PLANNING 11</a:t>
            </a:r>
          </a:p>
        </p:txBody>
      </p:sp>
      <p:graphicFrame>
        <p:nvGraphicFramePr>
          <p:cNvPr id="12297" name="Rectangle 3">
            <a:extLst>
              <a:ext uri="{FF2B5EF4-FFF2-40B4-BE49-F238E27FC236}">
                <a16:creationId xmlns:a16="http://schemas.microsoft.com/office/drawing/2014/main" id="{A9DFDACF-FDAE-4EB9-8DBE-92415AEADB85}"/>
              </a:ext>
            </a:extLst>
          </p:cNvPr>
          <p:cNvGraphicFramePr/>
          <p:nvPr>
            <p:extLst>
              <p:ext uri="{D42A27DB-BD31-4B8C-83A1-F6EECF244321}">
                <p14:modId xmlns:p14="http://schemas.microsoft.com/office/powerpoint/2010/main" val="2877425700"/>
              </p:ext>
            </p:extLst>
          </p:nvPr>
        </p:nvGraphicFramePr>
        <p:xfrm>
          <a:off x="3496641" y="1134682"/>
          <a:ext cx="5019561" cy="42550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Audio 1">
            <a:hlinkClick r:id="" action="ppaction://media"/>
            <a:extLst>
              <a:ext uri="{FF2B5EF4-FFF2-40B4-BE49-F238E27FC236}">
                <a16:creationId xmlns:a16="http://schemas.microsoft.com/office/drawing/2014/main" id="{12D05A3A-8EED-A6E6-FF7A-1F859ECDC7D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15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6762"/>
    </mc:Choice>
    <mc:Fallback xmlns="">
      <p:transition spd="slow" advTm="4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5228-78DA-7343-BFFD-0C125842288E}"/>
              </a:ext>
            </a:extLst>
          </p:cNvPr>
          <p:cNvSpPr>
            <a:spLocks noGrp="1"/>
          </p:cNvSpPr>
          <p:nvPr>
            <p:ph type="title"/>
          </p:nvPr>
        </p:nvSpPr>
        <p:spPr/>
        <p:txBody>
          <a:bodyPr/>
          <a:lstStyle/>
          <a:p>
            <a:pPr algn="ctr"/>
            <a:r>
              <a:rPr lang="en-US" dirty="0"/>
              <a:t>How Your Schedule is Made</a:t>
            </a:r>
          </a:p>
        </p:txBody>
      </p:sp>
      <p:sp>
        <p:nvSpPr>
          <p:cNvPr id="3" name="Content Placeholder 2">
            <a:extLst>
              <a:ext uri="{FF2B5EF4-FFF2-40B4-BE49-F238E27FC236}">
                <a16:creationId xmlns:a16="http://schemas.microsoft.com/office/drawing/2014/main" id="{EE52981D-E0F4-9D4D-BBF6-336A4122E689}"/>
              </a:ext>
            </a:extLst>
          </p:cNvPr>
          <p:cNvSpPr>
            <a:spLocks noGrp="1"/>
          </p:cNvSpPr>
          <p:nvPr>
            <p:ph idx="1"/>
          </p:nvPr>
        </p:nvSpPr>
        <p:spPr/>
        <p:txBody>
          <a:bodyPr>
            <a:normAutofit/>
          </a:bodyPr>
          <a:lstStyle/>
          <a:p>
            <a:r>
              <a:rPr lang="en-US" dirty="0"/>
              <a:t>Once everyone’s courses are requested, we spend months building the timetable</a:t>
            </a:r>
          </a:p>
          <a:p>
            <a:r>
              <a:rPr lang="en-US" dirty="0"/>
              <a:t>Factors that impact how the timetable is made: number of people requesting a course, teacher’s work schedules, room availability, student support needs, and overall operating budget/staffing.  </a:t>
            </a:r>
          </a:p>
        </p:txBody>
      </p:sp>
      <p:pic>
        <p:nvPicPr>
          <p:cNvPr id="4" name="Audio 3">
            <a:hlinkClick r:id="" action="ppaction://media"/>
            <a:extLst>
              <a:ext uri="{FF2B5EF4-FFF2-40B4-BE49-F238E27FC236}">
                <a16:creationId xmlns:a16="http://schemas.microsoft.com/office/drawing/2014/main" id="{21701968-0932-6E19-6848-31A3D33DB1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57407520"/>
      </p:ext>
    </p:extLst>
  </p:cSld>
  <p:clrMapOvr>
    <a:masterClrMapping/>
  </p:clrMapOvr>
  <mc:AlternateContent xmlns:mc="http://schemas.openxmlformats.org/markup-compatibility/2006" xmlns:p14="http://schemas.microsoft.com/office/powerpoint/2010/main">
    <mc:Choice Requires="p14">
      <p:transition spd="slow" p14:dur="2000" advTm="50176"/>
    </mc:Choice>
    <mc:Fallback xmlns="">
      <p:transition spd="slow" advTm="5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5" y="-11384"/>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8"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0"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1"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2"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3"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4"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5"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6"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7"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8"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9"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0"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1"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2"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3"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34"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5"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6"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7"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8"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9"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0"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1"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2"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3"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45"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a:stretch>
            <a:fillRect/>
          </a:stretch>
        </p:blipFill>
        <p:spPr bwMode="auto">
          <a:xfrm>
            <a:off x="892" y="-2"/>
            <a:ext cx="3046144"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7" name="Rectangle 46">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3041715"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 y="-9998"/>
            <a:ext cx="915604"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50"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51"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2"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3"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4"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5"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6"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7"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8"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9"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0"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1"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2"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3"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4"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5"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6"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67"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8"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9"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0"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1"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2"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3"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4"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5"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6"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78"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892" y="-13238"/>
            <a:ext cx="3047039"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A11EF5D7-B1DE-6F44-8DEA-91A6F60307AA}"/>
              </a:ext>
            </a:extLst>
          </p:cNvPr>
          <p:cNvSpPr>
            <a:spLocks noGrp="1"/>
          </p:cNvSpPr>
          <p:nvPr>
            <p:ph type="title"/>
          </p:nvPr>
        </p:nvSpPr>
        <p:spPr>
          <a:xfrm>
            <a:off x="639997" y="1134681"/>
            <a:ext cx="2057483" cy="4255025"/>
          </a:xfrm>
        </p:spPr>
        <p:txBody>
          <a:bodyPr>
            <a:normAutofit/>
          </a:bodyPr>
          <a:lstStyle/>
          <a:p>
            <a:r>
              <a:rPr lang="en-US" sz="2500">
                <a:solidFill>
                  <a:srgbClr val="FFFFFF"/>
                </a:solidFill>
              </a:rPr>
              <a:t>More questions?	</a:t>
            </a:r>
          </a:p>
        </p:txBody>
      </p:sp>
      <p:graphicFrame>
        <p:nvGraphicFramePr>
          <p:cNvPr id="5" name="Content Placeholder 2">
            <a:extLst>
              <a:ext uri="{FF2B5EF4-FFF2-40B4-BE49-F238E27FC236}">
                <a16:creationId xmlns:a16="http://schemas.microsoft.com/office/drawing/2014/main" id="{DE868156-210A-4292-8A65-7C9C1ADD1D27}"/>
              </a:ext>
            </a:extLst>
          </p:cNvPr>
          <p:cNvGraphicFramePr>
            <a:graphicFrameLocks noGrp="1"/>
          </p:cNvGraphicFramePr>
          <p:nvPr>
            <p:ph idx="1"/>
            <p:extLst>
              <p:ext uri="{D42A27DB-BD31-4B8C-83A1-F6EECF244321}">
                <p14:modId xmlns:p14="http://schemas.microsoft.com/office/powerpoint/2010/main" val="1052523762"/>
              </p:ext>
            </p:extLst>
          </p:nvPr>
        </p:nvGraphicFramePr>
        <p:xfrm>
          <a:off x="3496641" y="1134682"/>
          <a:ext cx="5019561" cy="42550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B8A0C94D-131F-37F8-1282-158F144AC47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34636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216"/>
    </mc:Choice>
    <mc:Fallback xmlns="">
      <p:transition spd="slow" advTm="3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249464-CE94-7745-ABBF-3B0C7BEF7694}"/>
              </a:ext>
            </a:extLst>
          </p:cNvPr>
          <p:cNvSpPr>
            <a:spLocks noGrp="1"/>
          </p:cNvSpPr>
          <p:nvPr>
            <p:ph idx="1"/>
          </p:nvPr>
        </p:nvSpPr>
        <p:spPr>
          <a:xfrm>
            <a:off x="857250" y="476672"/>
            <a:ext cx="7675190" cy="5976664"/>
          </a:xfrm>
        </p:spPr>
        <p:txBody>
          <a:bodyPr>
            <a:normAutofit lnSpcReduction="10000"/>
          </a:bodyPr>
          <a:lstStyle/>
          <a:p>
            <a:pPr marL="0" indent="0" algn="ctr">
              <a:buNone/>
            </a:pPr>
            <a:r>
              <a:rPr lang="en-CA" dirty="0"/>
              <a:t>WHAT DO I NEED TO GRADUATE? </a:t>
            </a:r>
          </a:p>
          <a:p>
            <a:r>
              <a:rPr lang="en-CA" dirty="0"/>
              <a:t> 80 credits (most courses are 4 credits each) </a:t>
            </a:r>
          </a:p>
          <a:p>
            <a:r>
              <a:rPr lang="en-CA" dirty="0"/>
              <a:t>Hint: You need to pass the course to get the credits! </a:t>
            </a:r>
          </a:p>
          <a:p>
            <a:r>
              <a:rPr lang="en-CA" dirty="0"/>
              <a:t> 52 credits from the required grade 10-12 academic classes you will take, as well as CLE 10, CLC 11/12, and PHE 10. </a:t>
            </a:r>
          </a:p>
          <a:p>
            <a:r>
              <a:rPr lang="en-CA" dirty="0"/>
              <a:t> 28 credits from all your electives</a:t>
            </a:r>
            <a:br>
              <a:rPr lang="en-CA" dirty="0"/>
            </a:br>
            <a:r>
              <a:rPr lang="en-CA" dirty="0"/>
              <a:t>*make sure you take at least one elective in Applied Skills if you are mostly taking Fine Arts </a:t>
            </a:r>
          </a:p>
          <a:p>
            <a:r>
              <a:rPr lang="en-CA" dirty="0"/>
              <a:t>electives, or vice versa</a:t>
            </a:r>
            <a:br>
              <a:rPr lang="en-CA" dirty="0"/>
            </a:br>
            <a:r>
              <a:rPr lang="en-CA" dirty="0"/>
              <a:t>** at least 16 credits must be at the grade 12 level (which includes your required English 12 class) </a:t>
            </a:r>
          </a:p>
          <a:p>
            <a:endParaRPr lang="en-US" dirty="0"/>
          </a:p>
        </p:txBody>
      </p:sp>
      <p:pic>
        <p:nvPicPr>
          <p:cNvPr id="2" name="Audio 1">
            <a:hlinkClick r:id="" action="ppaction://media"/>
            <a:extLst>
              <a:ext uri="{FF2B5EF4-FFF2-40B4-BE49-F238E27FC236}">
                <a16:creationId xmlns:a16="http://schemas.microsoft.com/office/drawing/2014/main" id="{06577666-5554-EE51-6946-0C675BE39F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2592084"/>
      </p:ext>
    </p:extLst>
  </p:cSld>
  <p:clrMapOvr>
    <a:masterClrMapping/>
  </p:clrMapOvr>
  <mc:AlternateContent xmlns:mc="http://schemas.openxmlformats.org/markup-compatibility/2006" xmlns:p14="http://schemas.microsoft.com/office/powerpoint/2010/main">
    <mc:Choice Requires="p14">
      <p:transition spd="slow" p14:dur="2000" advTm="47200"/>
    </mc:Choice>
    <mc:Fallback xmlns="">
      <p:transition spd="slow" advTm="4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4E4B9-3A01-ED86-D354-5B46FB5670A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5AA9E59-7BDC-DD36-B8AD-225B196B062D}"/>
              </a:ext>
            </a:extLst>
          </p:cNvPr>
          <p:cNvSpPr>
            <a:spLocks noGrp="1"/>
          </p:cNvSpPr>
          <p:nvPr>
            <p:ph idx="1"/>
          </p:nvPr>
        </p:nvSpPr>
        <p:spPr/>
        <p:txBody>
          <a:bodyPr/>
          <a:lstStyle/>
          <a:p>
            <a:pPr marL="0" indent="0">
              <a:buNone/>
            </a:pPr>
            <a:endParaRPr lang="en-US" dirty="0"/>
          </a:p>
          <a:p>
            <a:endParaRPr lang="en-US" dirty="0"/>
          </a:p>
        </p:txBody>
      </p:sp>
      <p:pic>
        <p:nvPicPr>
          <p:cNvPr id="4" name="Online Media 3">
            <a:hlinkClick r:id="" action="ppaction://media"/>
            <a:extLst>
              <a:ext uri="{FF2B5EF4-FFF2-40B4-BE49-F238E27FC236}">
                <a16:creationId xmlns:a16="http://schemas.microsoft.com/office/drawing/2014/main" id="{A4ABDAF7-8685-6FFA-6D72-81C1EF06034E}"/>
              </a:ext>
            </a:extLst>
          </p:cNvPr>
          <p:cNvPicPr>
            <a:picLocks noRot="1" noChangeAspect="1"/>
          </p:cNvPicPr>
          <p:nvPr>
            <a:videoFile r:link="rId2"/>
          </p:nvPr>
        </p:nvPicPr>
        <p:blipFill>
          <a:blip r:embed="rId6"/>
          <a:stretch>
            <a:fillRect/>
          </a:stretch>
        </p:blipFill>
        <p:spPr>
          <a:xfrm>
            <a:off x="0" y="857250"/>
            <a:ext cx="9226154" cy="4629150"/>
          </a:xfrm>
          <a:prstGeom prst="rect">
            <a:avLst/>
          </a:prstGeom>
        </p:spPr>
      </p:pic>
      <p:pic>
        <p:nvPicPr>
          <p:cNvPr id="5" name="Audio 4">
            <a:hlinkClick r:id="" action="ppaction://media"/>
            <a:extLst>
              <a:ext uri="{FF2B5EF4-FFF2-40B4-BE49-F238E27FC236}">
                <a16:creationId xmlns:a16="http://schemas.microsoft.com/office/drawing/2014/main" id="{F85363E1-C546-8A67-CFFF-AD14CCAC6FC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313732641"/>
      </p:ext>
    </p:extLst>
  </p:cSld>
  <p:clrMapOvr>
    <a:masterClrMapping/>
  </p:clrMapOvr>
  <mc:AlternateContent xmlns:mc="http://schemas.openxmlformats.org/markup-compatibility/2006" xmlns:p14="http://schemas.microsoft.com/office/powerpoint/2010/main">
    <mc:Choice Requires="p14">
      <p:transition spd="slow" p14:dur="2000" advTm="23242"/>
    </mc:Choice>
    <mc:Fallback xmlns="">
      <p:transition spd="slow" advTm="23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2489" objId="4"/>
        <p14:pauseEvt time="23170" objId="4"/>
        <p14:stopEvt time="23170"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249464-CE94-7745-ABBF-3B0C7BEF7694}"/>
              </a:ext>
            </a:extLst>
          </p:cNvPr>
          <p:cNvSpPr>
            <a:spLocks noGrp="1"/>
          </p:cNvSpPr>
          <p:nvPr>
            <p:ph idx="1"/>
          </p:nvPr>
        </p:nvSpPr>
        <p:spPr>
          <a:xfrm>
            <a:off x="857250" y="476672"/>
            <a:ext cx="7675190" cy="5976664"/>
          </a:xfrm>
        </p:spPr>
        <p:txBody>
          <a:bodyPr>
            <a:normAutofit lnSpcReduction="10000"/>
          </a:bodyPr>
          <a:lstStyle/>
          <a:p>
            <a:pPr marL="0" indent="0" algn="ctr">
              <a:buNone/>
            </a:pPr>
            <a:r>
              <a:rPr lang="en-CA" b="1" dirty="0"/>
              <a:t>NEW!!!!  WHAT DO I NEED TO GRADUATE? NEW!!!!!!</a:t>
            </a:r>
          </a:p>
          <a:p>
            <a:pPr marL="0" indent="0" algn="ctr">
              <a:buNone/>
            </a:pPr>
            <a:r>
              <a:rPr lang="en-CA" dirty="0"/>
              <a:t>INDIGENOUS GRADUATION REQUIREMENT</a:t>
            </a:r>
          </a:p>
          <a:p>
            <a:r>
              <a:rPr lang="en-CA" dirty="0"/>
              <a:t>All Students must take </a:t>
            </a:r>
            <a:r>
              <a:rPr lang="en-CA" b="0" i="0" dirty="0">
                <a:solidFill>
                  <a:srgbClr val="000000"/>
                </a:solidFill>
                <a:effectLst/>
                <a:latin typeface="Segoe UI" panose="020B0502040204020203" pitchFamily="34" charset="0"/>
              </a:rPr>
              <a:t>4 credits of Indigenous-focused coursework</a:t>
            </a:r>
            <a:r>
              <a:rPr lang="en-CA" dirty="0"/>
              <a:t> during their high school studies in order to qualify for graduation.</a:t>
            </a:r>
          </a:p>
          <a:p>
            <a:r>
              <a:rPr lang="en-CA" dirty="0"/>
              <a:t>For your particular grade you have must take at least one (1) of the following classes:</a:t>
            </a:r>
          </a:p>
          <a:p>
            <a:pPr lvl="2"/>
            <a:r>
              <a:rPr lang="en-CA" sz="2400" dirty="0"/>
              <a:t>English First Peoples 12 (can replace English Studies 12) in Grade 12</a:t>
            </a:r>
          </a:p>
          <a:p>
            <a:pPr marL="914400" lvl="2" indent="0">
              <a:buNone/>
            </a:pPr>
            <a:r>
              <a:rPr lang="en-CA" sz="2400" dirty="0"/>
              <a:t>	OR 	</a:t>
            </a:r>
          </a:p>
          <a:p>
            <a:pPr lvl="2"/>
            <a:r>
              <a:rPr lang="en-CA" sz="2400" dirty="0"/>
              <a:t>First Peoples Social Studies 12 (can be used as your Social Studies Grad requirement) in Grade 11 or 12</a:t>
            </a:r>
          </a:p>
          <a:p>
            <a:pPr lvl="2"/>
            <a:endParaRPr lang="en-CA" dirty="0"/>
          </a:p>
        </p:txBody>
      </p:sp>
      <p:pic>
        <p:nvPicPr>
          <p:cNvPr id="2" name="Audio 1">
            <a:hlinkClick r:id="" action="ppaction://media"/>
            <a:extLst>
              <a:ext uri="{FF2B5EF4-FFF2-40B4-BE49-F238E27FC236}">
                <a16:creationId xmlns:a16="http://schemas.microsoft.com/office/drawing/2014/main" id="{AB27B7F8-1652-2B84-AD55-B059100601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84645579"/>
      </p:ext>
    </p:extLst>
  </p:cSld>
  <p:clrMapOvr>
    <a:masterClrMapping/>
  </p:clrMapOvr>
  <mc:AlternateContent xmlns:mc="http://schemas.openxmlformats.org/markup-compatibility/2006" xmlns:p14="http://schemas.microsoft.com/office/powerpoint/2010/main">
    <mc:Choice Requires="p14">
      <p:transition spd="slow" p14:dur="2000" advTm="67562"/>
    </mc:Choice>
    <mc:Fallback xmlns="">
      <p:transition spd="slow" advTm="67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70F57E3-C645-2344-9C10-96F2A82B748E}"/>
              </a:ext>
            </a:extLst>
          </p:cNvPr>
          <p:cNvSpPr>
            <a:spLocks noGrp="1" noChangeArrowheads="1"/>
          </p:cNvSpPr>
          <p:nvPr>
            <p:ph type="title"/>
          </p:nvPr>
        </p:nvSpPr>
        <p:spPr/>
        <p:txBody>
          <a:bodyPr/>
          <a:lstStyle/>
          <a:p>
            <a:pPr algn="ctr">
              <a:defRPr/>
            </a:pPr>
            <a:r>
              <a:rPr lang="en-US" dirty="0"/>
              <a:t>Graduation Requirements for Grade 11</a:t>
            </a:r>
          </a:p>
        </p:txBody>
      </p:sp>
      <p:sp>
        <p:nvSpPr>
          <p:cNvPr id="23555" name="Rectangle 3">
            <a:extLst>
              <a:ext uri="{FF2B5EF4-FFF2-40B4-BE49-F238E27FC236}">
                <a16:creationId xmlns:a16="http://schemas.microsoft.com/office/drawing/2014/main" id="{54F69172-DC2D-B24E-AD5A-E2DD220BE10E}"/>
              </a:ext>
            </a:extLst>
          </p:cNvPr>
          <p:cNvSpPr>
            <a:spLocks noGrp="1" noChangeArrowheads="1"/>
          </p:cNvSpPr>
          <p:nvPr>
            <p:ph idx="1"/>
          </p:nvPr>
        </p:nvSpPr>
        <p:spPr/>
        <p:txBody>
          <a:bodyPr>
            <a:normAutofit fontScale="77500" lnSpcReduction="20000"/>
          </a:bodyPr>
          <a:lstStyle/>
          <a:p>
            <a:pPr>
              <a:buFont typeface="Wingdings" charset="0"/>
              <a:buChar char="l"/>
              <a:defRPr/>
            </a:pPr>
            <a:r>
              <a:rPr lang="en-US" dirty="0"/>
              <a:t>Any English:  Literary Studies 11/New Media 11</a:t>
            </a:r>
          </a:p>
          <a:p>
            <a:pPr>
              <a:buFont typeface="Wingdings" charset="0"/>
              <a:buChar char="l"/>
              <a:defRPr/>
            </a:pPr>
            <a:r>
              <a:rPr lang="en-US" dirty="0"/>
              <a:t>Any Math 11:  Pre-Calculus 11/Foundations of Math 11/ Workplace Math 11</a:t>
            </a:r>
          </a:p>
          <a:p>
            <a:pPr>
              <a:buFont typeface="Wingdings" charset="0"/>
              <a:buChar char="l"/>
              <a:defRPr/>
            </a:pPr>
            <a:r>
              <a:rPr lang="en-US" dirty="0"/>
              <a:t>At least 1 Science 11: Life Science 11/Chem 11/Physics 11/            Environmental Science 11/Science for Citizens 11</a:t>
            </a:r>
          </a:p>
          <a:p>
            <a:pPr>
              <a:buFont typeface="Wingdings" charset="0"/>
              <a:buChar char="l"/>
              <a:defRPr/>
            </a:pPr>
            <a:r>
              <a:rPr lang="en-US" dirty="0"/>
              <a:t>Exploration of Social Studies 11</a:t>
            </a:r>
          </a:p>
          <a:p>
            <a:pPr>
              <a:buFont typeface="Wingdings" charset="0"/>
              <a:buChar char="l"/>
              <a:defRPr/>
            </a:pPr>
            <a:r>
              <a:rPr lang="en-US" dirty="0"/>
              <a:t>Language 11/ skills 11/Elective</a:t>
            </a:r>
          </a:p>
          <a:p>
            <a:pPr>
              <a:buFont typeface="Wingdings" charset="0"/>
              <a:buChar char="l"/>
              <a:defRPr/>
            </a:pPr>
            <a:r>
              <a:rPr lang="en-US" dirty="0"/>
              <a:t>3-4  Elective courses, some are off timetable</a:t>
            </a:r>
          </a:p>
          <a:p>
            <a:pPr>
              <a:buFont typeface="Wingdings" charset="0"/>
              <a:buChar char="l"/>
              <a:defRPr/>
            </a:pPr>
            <a:r>
              <a:rPr lang="en-US" dirty="0"/>
              <a:t>Career Life Connections 11 (this will be off timetable)</a:t>
            </a:r>
          </a:p>
        </p:txBody>
      </p:sp>
      <p:pic>
        <p:nvPicPr>
          <p:cNvPr id="2" name="Audio 1">
            <a:hlinkClick r:id="" action="ppaction://media"/>
            <a:extLst>
              <a:ext uri="{FF2B5EF4-FFF2-40B4-BE49-F238E27FC236}">
                <a16:creationId xmlns:a16="http://schemas.microsoft.com/office/drawing/2014/main" id="{B5E8B7D9-B417-75CF-40C2-370C9F9E2C7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9408"/>
    </mc:Choice>
    <mc:Fallback xmlns="">
      <p:transition spd="slow" advTm="169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3555">
                                            <p:txEl>
                                              <p:pRg st="0" end="0"/>
                                            </p:txEl>
                                          </p:spTgt>
                                        </p:tgtEl>
                                        <p:attrNameLst>
                                          <p:attrName>style.visibility</p:attrName>
                                        </p:attrNameLst>
                                      </p:cBhvr>
                                      <p:to>
                                        <p:strVal val="visible"/>
                                      </p:to>
                                    </p:set>
                                    <p:animEffect transition="in" filter="blinds(horizontal)">
                                      <p:cBhvr>
                                        <p:cTn id="11" dur="500"/>
                                        <p:tgtEl>
                                          <p:spTgt spid="2355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blinds(horizontal)">
                                      <p:cBhvr>
                                        <p:cTn id="16" dur="500"/>
                                        <p:tgtEl>
                                          <p:spTgt spid="2355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3555">
                                            <p:txEl>
                                              <p:pRg st="2" end="2"/>
                                            </p:txEl>
                                          </p:spTgt>
                                        </p:tgtEl>
                                        <p:attrNameLst>
                                          <p:attrName>style.visibility</p:attrName>
                                        </p:attrNameLst>
                                      </p:cBhvr>
                                      <p:to>
                                        <p:strVal val="visible"/>
                                      </p:to>
                                    </p:set>
                                    <p:animEffect transition="in" filter="blinds(horizontal)">
                                      <p:cBhvr>
                                        <p:cTn id="21" dur="500"/>
                                        <p:tgtEl>
                                          <p:spTgt spid="2355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3555">
                                            <p:txEl>
                                              <p:pRg st="3" end="3"/>
                                            </p:txEl>
                                          </p:spTgt>
                                        </p:tgtEl>
                                        <p:attrNameLst>
                                          <p:attrName>style.visibility</p:attrName>
                                        </p:attrNameLst>
                                      </p:cBhvr>
                                      <p:to>
                                        <p:strVal val="visible"/>
                                      </p:to>
                                    </p:set>
                                    <p:animEffect transition="in" filter="blinds(horizontal)">
                                      <p:cBhvr>
                                        <p:cTn id="26" dur="500"/>
                                        <p:tgtEl>
                                          <p:spTgt spid="23555">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3555">
                                            <p:txEl>
                                              <p:pRg st="4" end="4"/>
                                            </p:txEl>
                                          </p:spTgt>
                                        </p:tgtEl>
                                        <p:attrNameLst>
                                          <p:attrName>style.visibility</p:attrName>
                                        </p:attrNameLst>
                                      </p:cBhvr>
                                      <p:to>
                                        <p:strVal val="visible"/>
                                      </p:to>
                                    </p:set>
                                    <p:animEffect transition="in" filter="blinds(horizontal)">
                                      <p:cBhvr>
                                        <p:cTn id="31" dur="500"/>
                                        <p:tgtEl>
                                          <p:spTgt spid="23555">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3555">
                                            <p:txEl>
                                              <p:pRg st="5" end="5"/>
                                            </p:txEl>
                                          </p:spTgt>
                                        </p:tgtEl>
                                        <p:attrNameLst>
                                          <p:attrName>style.visibility</p:attrName>
                                        </p:attrNameLst>
                                      </p:cBhvr>
                                      <p:to>
                                        <p:strVal val="visible"/>
                                      </p:to>
                                    </p:set>
                                    <p:animEffect transition="in" filter="blinds(horizontal)">
                                      <p:cBhvr>
                                        <p:cTn id="36" dur="500"/>
                                        <p:tgtEl>
                                          <p:spTgt spid="2355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555">
                                            <p:txEl>
                                              <p:pRg st="6" end="6"/>
                                            </p:txEl>
                                          </p:spTgt>
                                        </p:tgtEl>
                                        <p:attrNameLst>
                                          <p:attrName>style.visibility</p:attrName>
                                        </p:attrNameLst>
                                      </p:cBhvr>
                                      <p:to>
                                        <p:strVal val="visible"/>
                                      </p:to>
                                    </p:set>
                                    <p:animEffect transition="in" filter="blinds(horizontal)">
                                      <p:cBhvr>
                                        <p:cTn id="41" dur="500"/>
                                        <p:tgtEl>
                                          <p:spTgt spid="235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bldLst>
      <p:bldP spid="2355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50" y="-142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16" y="0"/>
            <a:ext cx="915604" cy="6858001"/>
            <a:chOff x="-14288" y="0"/>
            <a:chExt cx="1220788" cy="6858001"/>
          </a:xfrm>
          <a:solidFill>
            <a:schemeClr val="tx1">
              <a:alpha val="60000"/>
            </a:schemeClr>
          </a:solidFill>
        </p:grpSpPr>
        <p:sp>
          <p:nvSpPr>
            <p:cNvPr id="11"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2"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3"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8"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DFE5C650-F3FC-0240-8A2D-CBC6544562F9}"/>
              </a:ext>
            </a:extLst>
          </p:cNvPr>
          <p:cNvSpPr>
            <a:spLocks noGrp="1"/>
          </p:cNvSpPr>
          <p:nvPr>
            <p:ph type="title"/>
          </p:nvPr>
        </p:nvSpPr>
        <p:spPr>
          <a:xfrm>
            <a:off x="856059" y="1082673"/>
            <a:ext cx="2152062" cy="4708528"/>
          </a:xfrm>
        </p:spPr>
        <p:txBody>
          <a:bodyPr>
            <a:normAutofit/>
          </a:bodyPr>
          <a:lstStyle/>
          <a:p>
            <a:pPr algn="r"/>
            <a:r>
              <a:rPr lang="en-US" sz="3500"/>
              <a:t>Which English course do I take?</a:t>
            </a:r>
          </a:p>
        </p:txBody>
      </p:sp>
      <p:cxnSp>
        <p:nvCxnSpPr>
          <p:cNvPr id="39" name="Straight Connector 38">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6266C4-D75E-894B-87C1-41C526400C20}"/>
              </a:ext>
            </a:extLst>
          </p:cNvPr>
          <p:cNvSpPr>
            <a:spLocks noGrp="1"/>
          </p:cNvSpPr>
          <p:nvPr>
            <p:ph idx="1"/>
          </p:nvPr>
        </p:nvSpPr>
        <p:spPr>
          <a:xfrm>
            <a:off x="3973322" y="1082673"/>
            <a:ext cx="4313428" cy="4708528"/>
          </a:xfrm>
        </p:spPr>
        <p:txBody>
          <a:bodyPr anchor="ctr">
            <a:normAutofit/>
          </a:bodyPr>
          <a:lstStyle/>
          <a:p>
            <a:r>
              <a:rPr lang="en-US" sz="1600" dirty="0"/>
              <a:t>You MUST take one English 11 class, you have two choices (all are accepted for post-secondary)</a:t>
            </a:r>
          </a:p>
          <a:p>
            <a:r>
              <a:rPr lang="en-US" sz="1600" dirty="0"/>
              <a:t>Literary Studies 11</a:t>
            </a:r>
          </a:p>
          <a:p>
            <a:r>
              <a:rPr lang="en-US" sz="1600" dirty="0"/>
              <a:t>New Media 11</a:t>
            </a:r>
          </a:p>
          <a:p>
            <a:endParaRPr lang="en-US" sz="1600" dirty="0"/>
          </a:p>
          <a:p>
            <a:r>
              <a:rPr lang="en-US" sz="1600" dirty="0"/>
              <a:t>In Grade 12, students will take English Studies 12 or English First Peoples 12</a:t>
            </a:r>
          </a:p>
        </p:txBody>
      </p:sp>
      <p:grpSp>
        <p:nvGrpSpPr>
          <p:cNvPr id="41" name="Group 40">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23684" y="0"/>
            <a:ext cx="506016" cy="6848476"/>
            <a:chOff x="11364912" y="0"/>
            <a:chExt cx="674688" cy="6848476"/>
          </a:xfrm>
          <a:solidFill>
            <a:schemeClr val="tx1">
              <a:alpha val="60000"/>
            </a:schemeClr>
          </a:solidFill>
        </p:grpSpPr>
        <p:sp>
          <p:nvSpPr>
            <p:cNvPr id="42"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pic>
        <p:nvPicPr>
          <p:cNvPr id="4" name="Audio 3">
            <a:hlinkClick r:id="" action="ppaction://media"/>
            <a:extLst>
              <a:ext uri="{FF2B5EF4-FFF2-40B4-BE49-F238E27FC236}">
                <a16:creationId xmlns:a16="http://schemas.microsoft.com/office/drawing/2014/main" id="{5B798005-78C6-C432-4646-EE40C7D7FF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6980207"/>
      </p:ext>
    </p:extLst>
  </p:cSld>
  <p:clrMapOvr>
    <a:masterClrMapping/>
  </p:clrMapOvr>
  <mc:AlternateContent xmlns:mc="http://schemas.openxmlformats.org/markup-compatibility/2006" xmlns:p14="http://schemas.microsoft.com/office/powerpoint/2010/main">
    <mc:Choice Requires="p14">
      <p:transition spd="slow" p14:dur="2000" advTm="27530"/>
    </mc:Choice>
    <mc:Fallback xmlns="">
      <p:transition spd="slow" advTm="27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6270675-9512-4978-8583-36659256E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a:extLst>
              <a:ext uri="{FF2B5EF4-FFF2-40B4-BE49-F238E27FC236}">
                <a16:creationId xmlns:a16="http://schemas.microsoft.com/office/drawing/2014/main" id="{DFEA3393-BFFE-C547-BFC3-4F342FF5BB63}"/>
              </a:ext>
            </a:extLst>
          </p:cNvPr>
          <p:cNvSpPr>
            <a:spLocks noGrp="1" noChangeArrowheads="1"/>
          </p:cNvSpPr>
          <p:nvPr>
            <p:ph type="title"/>
          </p:nvPr>
        </p:nvSpPr>
        <p:spPr>
          <a:xfrm>
            <a:off x="856059" y="618518"/>
            <a:ext cx="7429499" cy="1478570"/>
          </a:xfrm>
        </p:spPr>
        <p:txBody>
          <a:bodyPr>
            <a:normAutofit/>
          </a:bodyPr>
          <a:lstStyle/>
          <a:p>
            <a:pPr>
              <a:defRPr/>
            </a:pPr>
            <a:r>
              <a:rPr lang="en-US"/>
              <a:t>What About Math?</a:t>
            </a:r>
          </a:p>
        </p:txBody>
      </p:sp>
      <p:graphicFrame>
        <p:nvGraphicFramePr>
          <p:cNvPr id="18437" name="Rectangle 3">
            <a:extLst>
              <a:ext uri="{FF2B5EF4-FFF2-40B4-BE49-F238E27FC236}">
                <a16:creationId xmlns:a16="http://schemas.microsoft.com/office/drawing/2014/main" id="{076B4FAE-ADD2-4FA6-9BE6-CCACAC41160B}"/>
              </a:ext>
            </a:extLst>
          </p:cNvPr>
          <p:cNvGraphicFramePr>
            <a:graphicFrameLocks noGrp="1"/>
          </p:cNvGraphicFramePr>
          <p:nvPr>
            <p:ph idx="1"/>
            <p:extLst>
              <p:ext uri="{D42A27DB-BD31-4B8C-83A1-F6EECF244321}">
                <p14:modId xmlns:p14="http://schemas.microsoft.com/office/powerpoint/2010/main" val="1127120709"/>
              </p:ext>
            </p:extLst>
          </p:nvPr>
        </p:nvGraphicFramePr>
        <p:xfrm>
          <a:off x="856059" y="2249488"/>
          <a:ext cx="7429500" cy="35417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358E89A0-519A-D12C-3864-DFD31E401B7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149"/>
    </mc:Choice>
    <mc:Fallback xmlns="">
      <p:transition spd="slow" advTm="2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4"/>
</p:tagLst>
</file>

<file path=ppt/tags/tag2.xml><?xml version="1.0" encoding="utf-8"?>
<p:tagLst xmlns:a="http://schemas.openxmlformats.org/drawingml/2006/main" xmlns:r="http://schemas.openxmlformats.org/officeDocument/2006/relationships" xmlns:p="http://schemas.openxmlformats.org/presentationml/2006/main">
  <p:tag name="TIMING" val="|5.5|11.8|42.2|23.4|40.7|21|17.4"/>
</p:tagLst>
</file>

<file path=ppt/tags/tag3.xml><?xml version="1.0" encoding="utf-8"?>
<p:tagLst xmlns:a="http://schemas.openxmlformats.org/drawingml/2006/main" xmlns:r="http://schemas.openxmlformats.org/officeDocument/2006/relationships" xmlns:p="http://schemas.openxmlformats.org/presentationml/2006/main">
  <p:tag name="TIMING" val="|3.8|8.1|0.9|20.1|9.3|13.6"/>
</p:tagLst>
</file>

<file path=ppt/tags/tag4.xml><?xml version="1.0" encoding="utf-8"?>
<p:tagLst xmlns:a="http://schemas.openxmlformats.org/drawingml/2006/main" xmlns:r="http://schemas.openxmlformats.org/officeDocument/2006/relationships" xmlns:p="http://schemas.openxmlformats.org/presentationml/2006/main">
  <p:tag name="TIMING" val="|3.1|8.4|4.5|18.4"/>
</p:tagLst>
</file>

<file path=ppt/tags/tag5.xml><?xml version="1.0" encoding="utf-8"?>
<p:tagLst xmlns:a="http://schemas.openxmlformats.org/drawingml/2006/main" xmlns:r="http://schemas.openxmlformats.org/officeDocument/2006/relationships" xmlns:p="http://schemas.openxmlformats.org/presentationml/2006/main">
  <p:tag name="TIMING" val="|4.4|7.1|14.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800C290D7678489DE9B84990D6BF8B" ma:contentTypeVersion="6" ma:contentTypeDescription="Create a new document." ma:contentTypeScope="" ma:versionID="fbc5b539d91c4ead88833988328324a2">
  <xsd:schema xmlns:xsd="http://www.w3.org/2001/XMLSchema" xmlns:xs="http://www.w3.org/2001/XMLSchema" xmlns:p="http://schemas.microsoft.com/office/2006/metadata/properties" xmlns:ns2="e2756771-3fc3-455f-8fe9-a1d1e6e9d4ac" xmlns:ns3="7edb4e10-6851-472f-8c15-b3ff6d197864" targetNamespace="http://schemas.microsoft.com/office/2006/metadata/properties" ma:root="true" ma:fieldsID="65170cf009483ca239f03318115d7520" ns2:_="" ns3:_="">
    <xsd:import namespace="e2756771-3fc3-455f-8fe9-a1d1e6e9d4ac"/>
    <xsd:import namespace="7edb4e10-6851-472f-8c15-b3ff6d1978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756771-3fc3-455f-8fe9-a1d1e6e9d4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db4e10-6851-472f-8c15-b3ff6d1978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CFCC05-5841-48FF-816C-5C97090FB16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AEE1CB3-FB28-4605-848C-AEEC52F701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756771-3fc3-455f-8fe9-a1d1e6e9d4ac"/>
    <ds:schemaRef ds:uri="7edb4e10-6851-472f-8c15-b3ff6d1978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D78607-5724-4AA2-9476-8658EC2814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20649</TotalTime>
  <Words>1699</Words>
  <Application>Microsoft Macintosh PowerPoint</Application>
  <PresentationFormat>On-screen Show (4:3)</PresentationFormat>
  <Paragraphs>165</Paragraphs>
  <Slides>31</Slides>
  <Notes>9</Notes>
  <HiddenSlides>0</HiddenSlides>
  <MMClips>32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Segoe UI</vt:lpstr>
      <vt:lpstr>Tw Cen MT</vt:lpstr>
      <vt:lpstr>Wingdings</vt:lpstr>
      <vt:lpstr>Circuit</vt:lpstr>
      <vt:lpstr>Grads of 2025  Gr 10 to 11  Course Selection</vt:lpstr>
      <vt:lpstr>Counsellors role in Course planning</vt:lpstr>
      <vt:lpstr>COURSE PLANNING 11</vt:lpstr>
      <vt:lpstr>PowerPoint Presentation</vt:lpstr>
      <vt:lpstr>PowerPoint Presentation</vt:lpstr>
      <vt:lpstr>PowerPoint Presentation</vt:lpstr>
      <vt:lpstr>Graduation Requirements for Grade 11</vt:lpstr>
      <vt:lpstr>Which English course do I take?</vt:lpstr>
      <vt:lpstr>What About Math?</vt:lpstr>
      <vt:lpstr>Math Pathway Continued…</vt:lpstr>
      <vt:lpstr>Science</vt:lpstr>
      <vt:lpstr>Social studies  </vt:lpstr>
      <vt:lpstr>CAREER PROGRAMS/ TRADES</vt:lpstr>
      <vt:lpstr>Various Youth Train in Trades and Career Programs offered by the VSB</vt:lpstr>
      <vt:lpstr>Career Life Connections 11/12</vt:lpstr>
      <vt:lpstr>PowerPoint Presentation</vt:lpstr>
      <vt:lpstr>PowerPoint Presentation</vt:lpstr>
      <vt:lpstr>COLLEGE/ UNIVERSITY</vt:lpstr>
      <vt:lpstr>Courses needed for Direct University Entrance</vt:lpstr>
      <vt:lpstr>Grade 12 Courses Required for Direct Entry to University</vt:lpstr>
      <vt:lpstr>College programs (university transfer programs)</vt:lpstr>
      <vt:lpstr>What if I don’t know what I want to do ?!</vt:lpstr>
      <vt:lpstr>Electives</vt:lpstr>
      <vt:lpstr>What now?</vt:lpstr>
      <vt:lpstr>Course Planning book 2023-2024</vt:lpstr>
      <vt:lpstr>PowerPoint Presentation</vt:lpstr>
      <vt:lpstr>PowerPoint Presentation</vt:lpstr>
      <vt:lpstr>How do I submit my course Selections?</vt:lpstr>
      <vt:lpstr>MS Forms – Course Selection </vt:lpstr>
      <vt:lpstr>How Your Schedule is Made</vt:lpstr>
      <vt:lpstr>More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Grads of 2023  Gr 10 to 11  Course Selection</dc:title>
  <dc:creator>Joseph O. Lee</dc:creator>
  <cp:lastModifiedBy>Joseph O. Lee</cp:lastModifiedBy>
  <cp:revision>10</cp:revision>
  <dcterms:created xsi:type="dcterms:W3CDTF">2021-01-28T20:37:01Z</dcterms:created>
  <dcterms:modified xsi:type="dcterms:W3CDTF">2023-02-01T18:09:36Z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0x01010024800C290D7678489DE9B84990D6BF8B</vt:lpwstr>
  </property>
</Properties>
</file>